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6" r:id="rId3"/>
    <p:sldMasterId id="2147483725" r:id="rId4"/>
  </p:sldMasterIdLst>
  <p:notesMasterIdLst>
    <p:notesMasterId r:id="rId51"/>
  </p:notesMasterIdLst>
  <p:sldIdLst>
    <p:sldId id="256" r:id="rId5"/>
    <p:sldId id="257" r:id="rId6"/>
    <p:sldId id="258" r:id="rId7"/>
    <p:sldId id="264" r:id="rId8"/>
    <p:sldId id="265" r:id="rId9"/>
    <p:sldId id="2147483635" r:id="rId10"/>
    <p:sldId id="269" r:id="rId11"/>
    <p:sldId id="2147483636" r:id="rId12"/>
    <p:sldId id="272" r:id="rId13"/>
    <p:sldId id="2147483637" r:id="rId14"/>
    <p:sldId id="2147483638" r:id="rId15"/>
    <p:sldId id="2147483639" r:id="rId16"/>
    <p:sldId id="2147468887" r:id="rId17"/>
    <p:sldId id="2147468891" r:id="rId18"/>
    <p:sldId id="2147468898" r:id="rId19"/>
    <p:sldId id="2147468899" r:id="rId20"/>
    <p:sldId id="2147468890" r:id="rId21"/>
    <p:sldId id="2147468900" r:id="rId22"/>
    <p:sldId id="2147468901" r:id="rId23"/>
    <p:sldId id="2147468902" r:id="rId24"/>
    <p:sldId id="2147468909" r:id="rId25"/>
    <p:sldId id="2147468905" r:id="rId26"/>
    <p:sldId id="2147468897" r:id="rId27"/>
    <p:sldId id="2147468903" r:id="rId28"/>
    <p:sldId id="2147468904" r:id="rId29"/>
    <p:sldId id="2147483640" r:id="rId30"/>
    <p:sldId id="2147483641" r:id="rId31"/>
    <p:sldId id="2147483642" r:id="rId32"/>
    <p:sldId id="278" r:id="rId33"/>
    <p:sldId id="283" r:id="rId34"/>
    <p:sldId id="286" r:id="rId35"/>
    <p:sldId id="284" r:id="rId36"/>
    <p:sldId id="302" r:id="rId37"/>
    <p:sldId id="304" r:id="rId38"/>
    <p:sldId id="305" r:id="rId39"/>
    <p:sldId id="306" r:id="rId40"/>
    <p:sldId id="2147483643" r:id="rId41"/>
    <p:sldId id="274" r:id="rId42"/>
    <p:sldId id="276" r:id="rId43"/>
    <p:sldId id="277" r:id="rId44"/>
    <p:sldId id="2147468906" r:id="rId45"/>
    <p:sldId id="2147468907" r:id="rId46"/>
    <p:sldId id="2147468908" r:id="rId47"/>
    <p:sldId id="259" r:id="rId48"/>
    <p:sldId id="260" r:id="rId49"/>
    <p:sldId id="27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037077-C28B-4556-A5E8-45064651674C}">
          <p14:sldIdLst>
            <p14:sldId id="256"/>
            <p14:sldId id="257"/>
            <p14:sldId id="258"/>
          </p14:sldIdLst>
        </p14:section>
        <p14:section name="LLMS - Overview" id="{8A654682-135B-4F8E-9741-7358B635E518}">
          <p14:sldIdLst>
            <p14:sldId id="264"/>
            <p14:sldId id="265"/>
            <p14:sldId id="2147483635"/>
            <p14:sldId id="269"/>
            <p14:sldId id="2147483636"/>
            <p14:sldId id="272"/>
            <p14:sldId id="2147483637"/>
            <p14:sldId id="2147483638"/>
            <p14:sldId id="2147483639"/>
          </p14:sldIdLst>
        </p14:section>
        <p14:section name="Prompt Engineering" id="{59F91B15-FD85-4348-A84F-617F01625E79}">
          <p14:sldIdLst>
            <p14:sldId id="2147468887"/>
            <p14:sldId id="2147468891"/>
            <p14:sldId id="2147468898"/>
            <p14:sldId id="2147468899"/>
            <p14:sldId id="2147468890"/>
            <p14:sldId id="2147468900"/>
            <p14:sldId id="2147468901"/>
            <p14:sldId id="2147468902"/>
            <p14:sldId id="2147468909"/>
            <p14:sldId id="2147468905"/>
            <p14:sldId id="2147468897"/>
            <p14:sldId id="2147468903"/>
            <p14:sldId id="2147468904"/>
          </p14:sldIdLst>
        </p14:section>
        <p14:section name="Internet Research" id="{8D28E868-6F34-4D2A-9A21-256BA3798B7B}">
          <p14:sldIdLst>
            <p14:sldId id="2147483640"/>
            <p14:sldId id="2147483641"/>
            <p14:sldId id="2147483642"/>
            <p14:sldId id="278"/>
            <p14:sldId id="283"/>
            <p14:sldId id="286"/>
            <p14:sldId id="284"/>
            <p14:sldId id="302"/>
            <p14:sldId id="304"/>
            <p14:sldId id="305"/>
            <p14:sldId id="306"/>
          </p14:sldIdLst>
        </p14:section>
        <p14:section name="Working with Files &amp; Custom GPTs" id="{A6E2CE41-6086-4F34-ACAC-4AEFCEEB975E}">
          <p14:sldIdLst>
            <p14:sldId id="2147483643"/>
            <p14:sldId id="274"/>
            <p14:sldId id="276"/>
            <p14:sldId id="277"/>
          </p14:sldIdLst>
        </p14:section>
        <p14:section name="Working with APIs" id="{2A8C9B35-4896-4C80-A326-7BB0EC7EFE65}">
          <p14:sldIdLst>
            <p14:sldId id="2147468906"/>
            <p14:sldId id="2147468907"/>
            <p14:sldId id="2147468908"/>
            <p14:sldId id="259"/>
            <p14:sldId id="260"/>
          </p14:sldIdLst>
        </p14:section>
        <p14:section name="Q&amp;A" id="{4A6F2185-3608-4611-A219-24162F4994D3}">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747"/>
    <a:srgbClr val="BBBDF6"/>
    <a:srgbClr val="118AB2"/>
    <a:srgbClr val="5E66FD"/>
    <a:srgbClr val="06D6A0"/>
    <a:srgbClr val="FFD166"/>
    <a:srgbClr val="EF476F"/>
    <a:srgbClr val="53DF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B3423-9955-4EA9-848F-54FDFD8EE5D6}" v="77" dt="2025-03-31T03:28:52.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5351" autoAdjust="0"/>
  </p:normalViewPr>
  <p:slideViewPr>
    <p:cSldViewPr snapToGrid="0">
      <p:cViewPr varScale="1">
        <p:scale>
          <a:sx n="94" d="100"/>
          <a:sy n="94" d="100"/>
        </p:scale>
        <p:origin x="1218"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Bennett" userId="d0477889-9e77-4265-bf36-59bb16288aae" providerId="ADAL" clId="{429B3423-9955-4EA9-848F-54FDFD8EE5D6}"/>
    <pc:docChg chg="undo custSel addSld delSld modSld delMainMaster addSection modSection">
      <pc:chgData name="Matthew Bennett" userId="d0477889-9e77-4265-bf36-59bb16288aae" providerId="ADAL" clId="{429B3423-9955-4EA9-848F-54FDFD8EE5D6}" dt="2025-03-31T03:28:56.577" v="255" actId="962"/>
      <pc:docMkLst>
        <pc:docMk/>
      </pc:docMkLst>
      <pc:sldChg chg="modSp mod">
        <pc:chgData name="Matthew Bennett" userId="d0477889-9e77-4265-bf36-59bb16288aae" providerId="ADAL" clId="{429B3423-9955-4EA9-848F-54FDFD8EE5D6}" dt="2025-03-27T16:12:32.634" v="104" actId="790"/>
        <pc:sldMkLst>
          <pc:docMk/>
          <pc:sldMk cId="62271076" sldId="256"/>
        </pc:sldMkLst>
        <pc:spChg chg="mod">
          <ac:chgData name="Matthew Bennett" userId="d0477889-9e77-4265-bf36-59bb16288aae" providerId="ADAL" clId="{429B3423-9955-4EA9-848F-54FDFD8EE5D6}" dt="2025-03-27T16:12:32.634" v="104" actId="790"/>
          <ac:spMkLst>
            <pc:docMk/>
            <pc:sldMk cId="62271076" sldId="256"/>
            <ac:spMk id="2" creationId="{2ADB065C-67CD-2DDF-5874-EE3A222472C9}"/>
          </ac:spMkLst>
        </pc:spChg>
        <pc:spChg chg="mod">
          <ac:chgData name="Matthew Bennett" userId="d0477889-9e77-4265-bf36-59bb16288aae" providerId="ADAL" clId="{429B3423-9955-4EA9-848F-54FDFD8EE5D6}" dt="2025-03-27T16:12:32.634" v="104" actId="790"/>
          <ac:spMkLst>
            <pc:docMk/>
            <pc:sldMk cId="62271076" sldId="256"/>
            <ac:spMk id="3" creationId="{1591C055-44AC-A27E-DADE-967C2CFD9757}"/>
          </ac:spMkLst>
        </pc:spChg>
      </pc:sldChg>
      <pc:sldChg chg="addSp delSp modSp mod">
        <pc:chgData name="Matthew Bennett" userId="d0477889-9e77-4265-bf36-59bb16288aae" providerId="ADAL" clId="{429B3423-9955-4EA9-848F-54FDFD8EE5D6}" dt="2025-03-27T16:16:04.079" v="140" actId="1076"/>
        <pc:sldMkLst>
          <pc:docMk/>
          <pc:sldMk cId="4087967698" sldId="257"/>
        </pc:sldMkLst>
        <pc:spChg chg="mod">
          <ac:chgData name="Matthew Bennett" userId="d0477889-9e77-4265-bf36-59bb16288aae" providerId="ADAL" clId="{429B3423-9955-4EA9-848F-54FDFD8EE5D6}" dt="2025-03-27T16:12:32.634" v="104" actId="790"/>
          <ac:spMkLst>
            <pc:docMk/>
            <pc:sldMk cId="4087967698" sldId="257"/>
            <ac:spMk id="2" creationId="{F7767702-B048-CBAC-81B9-04DAAAE8EF56}"/>
          </ac:spMkLst>
        </pc:spChg>
        <pc:spChg chg="mod">
          <ac:chgData name="Matthew Bennett" userId="d0477889-9e77-4265-bf36-59bb16288aae" providerId="ADAL" clId="{429B3423-9955-4EA9-848F-54FDFD8EE5D6}" dt="2025-03-26T20:20:09.693" v="55" actId="790"/>
          <ac:spMkLst>
            <pc:docMk/>
            <pc:sldMk cId="4087967698" sldId="257"/>
            <ac:spMk id="4" creationId="{E7A3488C-2AA8-41E9-838B-CB3FF01F14B4}"/>
          </ac:spMkLst>
        </pc:spChg>
        <pc:spChg chg="mod">
          <ac:chgData name="Matthew Bennett" userId="d0477889-9e77-4265-bf36-59bb16288aae" providerId="ADAL" clId="{429B3423-9955-4EA9-848F-54FDFD8EE5D6}" dt="2025-03-27T16:12:32.634" v="104" actId="790"/>
          <ac:spMkLst>
            <pc:docMk/>
            <pc:sldMk cId="4087967698" sldId="257"/>
            <ac:spMk id="5" creationId="{2A2924F2-5DA1-C1F5-4E7A-DFB41612299F}"/>
          </ac:spMkLst>
        </pc:spChg>
        <pc:spChg chg="mod">
          <ac:chgData name="Matthew Bennett" userId="d0477889-9e77-4265-bf36-59bb16288aae" providerId="ADAL" clId="{429B3423-9955-4EA9-848F-54FDFD8EE5D6}" dt="2025-03-27T16:12:32.634" v="104" actId="790"/>
          <ac:spMkLst>
            <pc:docMk/>
            <pc:sldMk cId="4087967698" sldId="257"/>
            <ac:spMk id="6" creationId="{B363C92A-D3EC-C9FD-8202-671D63D11A8C}"/>
          </ac:spMkLst>
        </pc:spChg>
        <pc:spChg chg="mod">
          <ac:chgData name="Matthew Bennett" userId="d0477889-9e77-4265-bf36-59bb16288aae" providerId="ADAL" clId="{429B3423-9955-4EA9-848F-54FDFD8EE5D6}" dt="2025-03-27T16:12:32.634" v="104" actId="790"/>
          <ac:spMkLst>
            <pc:docMk/>
            <pc:sldMk cId="4087967698" sldId="257"/>
            <ac:spMk id="7" creationId="{18624DD0-E610-2284-E99F-117B8BC4CD1F}"/>
          </ac:spMkLst>
        </pc:spChg>
        <pc:spChg chg="mod">
          <ac:chgData name="Matthew Bennett" userId="d0477889-9e77-4265-bf36-59bb16288aae" providerId="ADAL" clId="{429B3423-9955-4EA9-848F-54FDFD8EE5D6}" dt="2025-03-27T16:12:32.634" v="104" actId="790"/>
          <ac:spMkLst>
            <pc:docMk/>
            <pc:sldMk cId="4087967698" sldId="257"/>
            <ac:spMk id="8" creationId="{0E91F3C6-441E-4B3F-2195-FA0F1F4CC72D}"/>
          </ac:spMkLst>
        </pc:spChg>
        <pc:spChg chg="mod">
          <ac:chgData name="Matthew Bennett" userId="d0477889-9e77-4265-bf36-59bb16288aae" providerId="ADAL" clId="{429B3423-9955-4EA9-848F-54FDFD8EE5D6}" dt="2025-03-27T16:12:32.634" v="104" actId="790"/>
          <ac:spMkLst>
            <pc:docMk/>
            <pc:sldMk cId="4087967698" sldId="257"/>
            <ac:spMk id="11" creationId="{62F482E1-25E0-AE1C-7936-F782E21F5113}"/>
          </ac:spMkLst>
        </pc:spChg>
        <pc:spChg chg="mod">
          <ac:chgData name="Matthew Bennett" userId="d0477889-9e77-4265-bf36-59bb16288aae" providerId="ADAL" clId="{429B3423-9955-4EA9-848F-54FDFD8EE5D6}" dt="2025-03-27T16:12:32.634" v="104" actId="790"/>
          <ac:spMkLst>
            <pc:docMk/>
            <pc:sldMk cId="4087967698" sldId="257"/>
            <ac:spMk id="12" creationId="{2DF7FE7C-E1A6-DE6F-8C28-1466B704637C}"/>
          </ac:spMkLst>
        </pc:spChg>
        <pc:spChg chg="mod">
          <ac:chgData name="Matthew Bennett" userId="d0477889-9e77-4265-bf36-59bb16288aae" providerId="ADAL" clId="{429B3423-9955-4EA9-848F-54FDFD8EE5D6}" dt="2025-03-27T16:12:32.634" v="104" actId="790"/>
          <ac:spMkLst>
            <pc:docMk/>
            <pc:sldMk cId="4087967698" sldId="257"/>
            <ac:spMk id="15" creationId="{A7072969-7BC7-63C9-BDE7-C3891AEFB3F6}"/>
          </ac:spMkLst>
        </pc:spChg>
        <pc:spChg chg="mod">
          <ac:chgData name="Matthew Bennett" userId="d0477889-9e77-4265-bf36-59bb16288aae" providerId="ADAL" clId="{429B3423-9955-4EA9-848F-54FDFD8EE5D6}" dt="2025-03-26T20:20:09.693" v="55" actId="790"/>
          <ac:spMkLst>
            <pc:docMk/>
            <pc:sldMk cId="4087967698" sldId="257"/>
            <ac:spMk id="18" creationId="{3B15E797-C091-66E9-9F86-C1501481F520}"/>
          </ac:spMkLst>
        </pc:spChg>
        <pc:picChg chg="add mod modCrop">
          <ac:chgData name="Matthew Bennett" userId="d0477889-9e77-4265-bf36-59bb16288aae" providerId="ADAL" clId="{429B3423-9955-4EA9-848F-54FDFD8EE5D6}" dt="2025-03-27T16:14:13.359" v="123" actId="1076"/>
          <ac:picMkLst>
            <pc:docMk/>
            <pc:sldMk cId="4087967698" sldId="257"/>
            <ac:picMk id="16" creationId="{FA775A28-6A46-0255-06F5-C1F35DC315F2}"/>
          </ac:picMkLst>
        </pc:picChg>
        <pc:picChg chg="add mod modCrop">
          <ac:chgData name="Matthew Bennett" userId="d0477889-9e77-4265-bf36-59bb16288aae" providerId="ADAL" clId="{429B3423-9955-4EA9-848F-54FDFD8EE5D6}" dt="2025-03-26T20:17:32.852" v="42" actId="1582"/>
          <ac:picMkLst>
            <pc:docMk/>
            <pc:sldMk cId="4087967698" sldId="257"/>
            <ac:picMk id="17" creationId="{5DB4FA5B-92A2-9704-6EB8-DF0C758C6E7C}"/>
          </ac:picMkLst>
        </pc:picChg>
        <pc:picChg chg="add mod modCrop">
          <ac:chgData name="Matthew Bennett" userId="d0477889-9e77-4265-bf36-59bb16288aae" providerId="ADAL" clId="{429B3423-9955-4EA9-848F-54FDFD8EE5D6}" dt="2025-03-27T16:16:04.079" v="140" actId="1076"/>
          <ac:picMkLst>
            <pc:docMk/>
            <pc:sldMk cId="4087967698" sldId="257"/>
            <ac:picMk id="24" creationId="{1BF0766C-DC87-CFA9-2969-005C9464F7FB}"/>
          </ac:picMkLst>
        </pc:picChg>
      </pc:sldChg>
      <pc:sldChg chg="modSp mod">
        <pc:chgData name="Matthew Bennett" userId="d0477889-9e77-4265-bf36-59bb16288aae" providerId="ADAL" clId="{429B3423-9955-4EA9-848F-54FDFD8EE5D6}" dt="2025-03-30T22:30:43.095" v="152" actId="20577"/>
        <pc:sldMkLst>
          <pc:docMk/>
          <pc:sldMk cId="2805422764" sldId="258"/>
        </pc:sldMkLst>
        <pc:spChg chg="mod">
          <ac:chgData name="Matthew Bennett" userId="d0477889-9e77-4265-bf36-59bb16288aae" providerId="ADAL" clId="{429B3423-9955-4EA9-848F-54FDFD8EE5D6}" dt="2025-03-27T16:12:32.634" v="104" actId="790"/>
          <ac:spMkLst>
            <pc:docMk/>
            <pc:sldMk cId="2805422764" sldId="258"/>
            <ac:spMk id="2" creationId="{F11AF566-0C67-7DA4-A21E-F79FA492F144}"/>
          </ac:spMkLst>
        </pc:spChg>
        <pc:spChg chg="mod">
          <ac:chgData name="Matthew Bennett" userId="d0477889-9e77-4265-bf36-59bb16288aae" providerId="ADAL" clId="{429B3423-9955-4EA9-848F-54FDFD8EE5D6}" dt="2025-03-30T22:30:43.095" v="152" actId="20577"/>
          <ac:spMkLst>
            <pc:docMk/>
            <pc:sldMk cId="2805422764" sldId="258"/>
            <ac:spMk id="34" creationId="{DB186163-0E8F-BC0E-E01C-4576393FFE87}"/>
          </ac:spMkLst>
        </pc:spChg>
        <pc:spChg chg="mod">
          <ac:chgData name="Matthew Bennett" userId="d0477889-9e77-4265-bf36-59bb16288aae" providerId="ADAL" clId="{429B3423-9955-4EA9-848F-54FDFD8EE5D6}" dt="2025-03-26T20:20:09.693" v="55" actId="790"/>
          <ac:spMkLst>
            <pc:docMk/>
            <pc:sldMk cId="2805422764" sldId="258"/>
            <ac:spMk id="41" creationId="{ECE9FE6D-336B-845E-DFC1-42DBE86E49BB}"/>
          </ac:spMkLst>
        </pc:spChg>
        <pc:spChg chg="mod">
          <ac:chgData name="Matthew Bennett" userId="d0477889-9e77-4265-bf36-59bb16288aae" providerId="ADAL" clId="{429B3423-9955-4EA9-848F-54FDFD8EE5D6}" dt="2025-03-26T20:20:09.693" v="55" actId="790"/>
          <ac:spMkLst>
            <pc:docMk/>
            <pc:sldMk cId="2805422764" sldId="258"/>
            <ac:spMk id="42" creationId="{DBBCD646-2355-A9C0-DCC3-C08DEDB1154B}"/>
          </ac:spMkLst>
        </pc:spChg>
        <pc:spChg chg="mod">
          <ac:chgData name="Matthew Bennett" userId="d0477889-9e77-4265-bf36-59bb16288aae" providerId="ADAL" clId="{429B3423-9955-4EA9-848F-54FDFD8EE5D6}" dt="2025-03-26T20:20:09.693" v="55" actId="790"/>
          <ac:spMkLst>
            <pc:docMk/>
            <pc:sldMk cId="2805422764" sldId="258"/>
            <ac:spMk id="56" creationId="{7ED29072-ADED-5BAF-FF87-94E2B70BC462}"/>
          </ac:spMkLst>
        </pc:spChg>
        <pc:spChg chg="mod">
          <ac:chgData name="Matthew Bennett" userId="d0477889-9e77-4265-bf36-59bb16288aae" providerId="ADAL" clId="{429B3423-9955-4EA9-848F-54FDFD8EE5D6}" dt="2025-03-27T16:12:32.634" v="104" actId="790"/>
          <ac:spMkLst>
            <pc:docMk/>
            <pc:sldMk cId="2805422764" sldId="258"/>
            <ac:spMk id="74" creationId="{41A04BD3-ED24-B90B-D816-7ECF411CCED7}"/>
          </ac:spMkLst>
        </pc:spChg>
        <pc:spChg chg="mod">
          <ac:chgData name="Matthew Bennett" userId="d0477889-9e77-4265-bf36-59bb16288aae" providerId="ADAL" clId="{429B3423-9955-4EA9-848F-54FDFD8EE5D6}" dt="2025-03-26T20:20:09.693" v="55" actId="790"/>
          <ac:spMkLst>
            <pc:docMk/>
            <pc:sldMk cId="2805422764" sldId="258"/>
            <ac:spMk id="77" creationId="{79607CAA-893B-0074-3D6A-AAA595068EEC}"/>
          </ac:spMkLst>
        </pc:spChg>
        <pc:spChg chg="mod">
          <ac:chgData name="Matthew Bennett" userId="d0477889-9e77-4265-bf36-59bb16288aae" providerId="ADAL" clId="{429B3423-9955-4EA9-848F-54FDFD8EE5D6}" dt="2025-03-27T16:12:32.634" v="104" actId="790"/>
          <ac:spMkLst>
            <pc:docMk/>
            <pc:sldMk cId="2805422764" sldId="258"/>
            <ac:spMk id="83" creationId="{174154CA-FA88-83DC-874B-E1E063BDA0B7}"/>
          </ac:spMkLst>
        </pc:spChg>
        <pc:spChg chg="mod">
          <ac:chgData name="Matthew Bennett" userId="d0477889-9e77-4265-bf36-59bb16288aae" providerId="ADAL" clId="{429B3423-9955-4EA9-848F-54FDFD8EE5D6}" dt="2025-03-27T16:12:32.634" v="104" actId="790"/>
          <ac:spMkLst>
            <pc:docMk/>
            <pc:sldMk cId="2805422764" sldId="258"/>
            <ac:spMk id="84" creationId="{84793964-82B4-F825-BDCE-8867E82002A3}"/>
          </ac:spMkLst>
        </pc:spChg>
        <pc:spChg chg="mod">
          <ac:chgData name="Matthew Bennett" userId="d0477889-9e77-4265-bf36-59bb16288aae" providerId="ADAL" clId="{429B3423-9955-4EA9-848F-54FDFD8EE5D6}" dt="2025-03-27T16:12:32.634" v="104" actId="790"/>
          <ac:spMkLst>
            <pc:docMk/>
            <pc:sldMk cId="2805422764" sldId="258"/>
            <ac:spMk id="89" creationId="{B5AAE9BD-A534-B3D4-8698-6CC4BC4764F0}"/>
          </ac:spMkLst>
        </pc:spChg>
        <pc:spChg chg="mod">
          <ac:chgData name="Matthew Bennett" userId="d0477889-9e77-4265-bf36-59bb16288aae" providerId="ADAL" clId="{429B3423-9955-4EA9-848F-54FDFD8EE5D6}" dt="2025-03-26T20:20:09.693" v="55" actId="790"/>
          <ac:spMkLst>
            <pc:docMk/>
            <pc:sldMk cId="2805422764" sldId="258"/>
            <ac:spMk id="106" creationId="{D2FA3C44-DDC0-A4CD-2A5C-307213F871F2}"/>
          </ac:spMkLst>
        </pc:spChg>
        <pc:spChg chg="mod">
          <ac:chgData name="Matthew Bennett" userId="d0477889-9e77-4265-bf36-59bb16288aae" providerId="ADAL" clId="{429B3423-9955-4EA9-848F-54FDFD8EE5D6}" dt="2025-03-26T20:20:09.693" v="55" actId="790"/>
          <ac:spMkLst>
            <pc:docMk/>
            <pc:sldMk cId="2805422764" sldId="258"/>
            <ac:spMk id="117" creationId="{D5647E59-1DDA-B425-4D33-4BE70B3B1450}"/>
          </ac:spMkLst>
        </pc:spChg>
        <pc:spChg chg="mod">
          <ac:chgData name="Matthew Bennett" userId="d0477889-9e77-4265-bf36-59bb16288aae" providerId="ADAL" clId="{429B3423-9955-4EA9-848F-54FDFD8EE5D6}" dt="2025-03-27T16:12:32.634" v="104" actId="790"/>
          <ac:spMkLst>
            <pc:docMk/>
            <pc:sldMk cId="2805422764" sldId="258"/>
            <ac:spMk id="146" creationId="{179B2E23-146E-E15D-4081-DE53CA6E0CBB}"/>
          </ac:spMkLst>
        </pc:spChg>
        <pc:spChg chg="mod">
          <ac:chgData name="Matthew Bennett" userId="d0477889-9e77-4265-bf36-59bb16288aae" providerId="ADAL" clId="{429B3423-9955-4EA9-848F-54FDFD8EE5D6}" dt="2025-03-26T20:20:09.693" v="55" actId="790"/>
          <ac:spMkLst>
            <pc:docMk/>
            <pc:sldMk cId="2805422764" sldId="258"/>
            <ac:spMk id="159" creationId="{482D7868-F8B5-E9EA-3E75-2649B2CAA6E5}"/>
          </ac:spMkLst>
        </pc:spChg>
        <pc:spChg chg="mod">
          <ac:chgData name="Matthew Bennett" userId="d0477889-9e77-4265-bf36-59bb16288aae" providerId="ADAL" clId="{429B3423-9955-4EA9-848F-54FDFD8EE5D6}" dt="2025-03-27T16:12:32.634" v="104" actId="790"/>
          <ac:spMkLst>
            <pc:docMk/>
            <pc:sldMk cId="2805422764" sldId="258"/>
            <ac:spMk id="164" creationId="{995DB246-6C3D-7289-11A1-0E1FED0202B1}"/>
          </ac:spMkLst>
        </pc:spChg>
        <pc:spChg chg="mod">
          <ac:chgData name="Matthew Bennett" userId="d0477889-9e77-4265-bf36-59bb16288aae" providerId="ADAL" clId="{429B3423-9955-4EA9-848F-54FDFD8EE5D6}" dt="2025-03-26T20:20:09.693" v="55" actId="790"/>
          <ac:spMkLst>
            <pc:docMk/>
            <pc:sldMk cId="2805422764" sldId="258"/>
            <ac:spMk id="165" creationId="{3E1735D9-8A21-2409-4824-DAAB2994BB87}"/>
          </ac:spMkLst>
        </pc:spChg>
        <pc:spChg chg="mod">
          <ac:chgData name="Matthew Bennett" userId="d0477889-9e77-4265-bf36-59bb16288aae" providerId="ADAL" clId="{429B3423-9955-4EA9-848F-54FDFD8EE5D6}" dt="2025-03-27T16:12:32.634" v="104" actId="790"/>
          <ac:spMkLst>
            <pc:docMk/>
            <pc:sldMk cId="2805422764" sldId="258"/>
            <ac:spMk id="166" creationId="{70E43D58-44DF-8723-6EC6-9EE54D16F6AD}"/>
          </ac:spMkLst>
        </pc:spChg>
        <pc:spChg chg="mod">
          <ac:chgData name="Matthew Bennett" userId="d0477889-9e77-4265-bf36-59bb16288aae" providerId="ADAL" clId="{429B3423-9955-4EA9-848F-54FDFD8EE5D6}" dt="2025-03-26T20:20:09.693" v="55" actId="790"/>
          <ac:spMkLst>
            <pc:docMk/>
            <pc:sldMk cId="2805422764" sldId="258"/>
            <ac:spMk id="169" creationId="{2E979F8E-10CE-1203-494D-924342D080E5}"/>
          </ac:spMkLst>
        </pc:spChg>
        <pc:spChg chg="mod">
          <ac:chgData name="Matthew Bennett" userId="d0477889-9e77-4265-bf36-59bb16288aae" providerId="ADAL" clId="{429B3423-9955-4EA9-848F-54FDFD8EE5D6}" dt="2025-03-26T20:20:09.693" v="55" actId="790"/>
          <ac:spMkLst>
            <pc:docMk/>
            <pc:sldMk cId="2805422764" sldId="258"/>
            <ac:spMk id="188" creationId="{4421F22D-F138-827B-081E-90D901237271}"/>
          </ac:spMkLst>
        </pc:spChg>
        <pc:spChg chg="mod">
          <ac:chgData name="Matthew Bennett" userId="d0477889-9e77-4265-bf36-59bb16288aae" providerId="ADAL" clId="{429B3423-9955-4EA9-848F-54FDFD8EE5D6}" dt="2025-03-27T16:12:32.634" v="104" actId="790"/>
          <ac:spMkLst>
            <pc:docMk/>
            <pc:sldMk cId="2805422764" sldId="258"/>
            <ac:spMk id="189" creationId="{6173C751-4155-6556-61BD-045AF882ECE5}"/>
          </ac:spMkLst>
        </pc:spChg>
      </pc:sldChg>
      <pc:sldChg chg="modSp add del mod setBg">
        <pc:chgData name="Matthew Bennett" userId="d0477889-9e77-4265-bf36-59bb16288aae" providerId="ADAL" clId="{429B3423-9955-4EA9-848F-54FDFD8EE5D6}" dt="2025-03-27T16:12:32.634" v="104" actId="790"/>
        <pc:sldMkLst>
          <pc:docMk/>
          <pc:sldMk cId="0" sldId="259"/>
        </pc:sldMkLst>
        <pc:spChg chg="mod">
          <ac:chgData name="Matthew Bennett" userId="d0477889-9e77-4265-bf36-59bb16288aae" providerId="ADAL" clId="{429B3423-9955-4EA9-848F-54FDFD8EE5D6}" dt="2025-03-27T16:12:32.634" v="104" actId="790"/>
          <ac:spMkLst>
            <pc:docMk/>
            <pc:sldMk cId="0" sldId="259"/>
            <ac:spMk id="2" creationId="{00000000-0000-0000-0000-000000000000}"/>
          </ac:spMkLst>
        </pc:spChg>
        <pc:spChg chg="mod">
          <ac:chgData name="Matthew Bennett" userId="d0477889-9e77-4265-bf36-59bb16288aae" providerId="ADAL" clId="{429B3423-9955-4EA9-848F-54FDFD8EE5D6}" dt="2025-03-27T16:12:32.634" v="104" actId="790"/>
          <ac:spMkLst>
            <pc:docMk/>
            <pc:sldMk cId="0" sldId="259"/>
            <ac:spMk id="3" creationId="{00000000-0000-0000-0000-000000000000}"/>
          </ac:spMkLst>
        </pc:spChg>
        <pc:spChg chg="mod">
          <ac:chgData name="Matthew Bennett" userId="d0477889-9e77-4265-bf36-59bb16288aae" providerId="ADAL" clId="{429B3423-9955-4EA9-848F-54FDFD8EE5D6}" dt="2025-03-27T16:12:32.634" v="104" actId="790"/>
          <ac:spMkLst>
            <pc:docMk/>
            <pc:sldMk cId="0" sldId="259"/>
            <ac:spMk id="4" creationId="{00000000-0000-0000-0000-000000000000}"/>
          </ac:spMkLst>
        </pc:spChg>
      </pc:sldChg>
      <pc:sldChg chg="modSp mod">
        <pc:chgData name="Matthew Bennett" userId="d0477889-9e77-4265-bf36-59bb16288aae" providerId="ADAL" clId="{429B3423-9955-4EA9-848F-54FDFD8EE5D6}" dt="2025-03-27T16:12:32.634" v="104" actId="790"/>
        <pc:sldMkLst>
          <pc:docMk/>
          <pc:sldMk cId="0" sldId="260"/>
        </pc:sldMkLst>
        <pc:spChg chg="mod">
          <ac:chgData name="Matthew Bennett" userId="d0477889-9e77-4265-bf36-59bb16288aae" providerId="ADAL" clId="{429B3423-9955-4EA9-848F-54FDFD8EE5D6}" dt="2025-03-27T16:12:32.634" v="104" actId="790"/>
          <ac:spMkLst>
            <pc:docMk/>
            <pc:sldMk cId="0" sldId="260"/>
            <ac:spMk id="2" creationId="{00000000-0000-0000-0000-000000000000}"/>
          </ac:spMkLst>
        </pc:spChg>
      </pc:sldChg>
      <pc:sldChg chg="modSp mod">
        <pc:chgData name="Matthew Bennett" userId="d0477889-9e77-4265-bf36-59bb16288aae" providerId="ADAL" clId="{429B3423-9955-4EA9-848F-54FDFD8EE5D6}" dt="2025-03-27T16:12:32.634" v="104" actId="790"/>
        <pc:sldMkLst>
          <pc:docMk/>
          <pc:sldMk cId="1285967633" sldId="270"/>
        </pc:sldMkLst>
        <pc:spChg chg="mod">
          <ac:chgData name="Matthew Bennett" userId="d0477889-9e77-4265-bf36-59bb16288aae" providerId="ADAL" clId="{429B3423-9955-4EA9-848F-54FDFD8EE5D6}" dt="2025-03-27T16:12:32.634" v="104" actId="790"/>
          <ac:spMkLst>
            <pc:docMk/>
            <pc:sldMk cId="1285967633" sldId="270"/>
            <ac:spMk id="2" creationId="{2D97A827-997B-2BA9-8F22-523E08F5DBF9}"/>
          </ac:spMkLst>
        </pc:spChg>
        <pc:spChg chg="mod">
          <ac:chgData name="Matthew Bennett" userId="d0477889-9e77-4265-bf36-59bb16288aae" providerId="ADAL" clId="{429B3423-9955-4EA9-848F-54FDFD8EE5D6}" dt="2025-03-27T16:12:32.634" v="104" actId="790"/>
          <ac:spMkLst>
            <pc:docMk/>
            <pc:sldMk cId="1285967633" sldId="270"/>
            <ac:spMk id="3" creationId="{F6706CF9-E981-55C3-4F1C-C3649F229303}"/>
          </ac:spMkLst>
        </pc:spChg>
      </pc:sldChg>
      <pc:sldChg chg="modSp del mod">
        <pc:chgData name="Matthew Bennett" userId="d0477889-9e77-4265-bf36-59bb16288aae" providerId="ADAL" clId="{429B3423-9955-4EA9-848F-54FDFD8EE5D6}" dt="2025-03-30T23:30:09.303" v="153" actId="47"/>
        <pc:sldMkLst>
          <pc:docMk/>
          <pc:sldMk cId="2430591968" sldId="271"/>
        </pc:sldMkLst>
      </pc:sldChg>
      <pc:sldChg chg="modSp del mod">
        <pc:chgData name="Matthew Bennett" userId="d0477889-9e77-4265-bf36-59bb16288aae" providerId="ADAL" clId="{429B3423-9955-4EA9-848F-54FDFD8EE5D6}" dt="2025-03-26T20:21:53.921" v="72" actId="47"/>
        <pc:sldMkLst>
          <pc:docMk/>
          <pc:sldMk cId="3578251089" sldId="272"/>
        </pc:sldMkLst>
      </pc:sldChg>
      <pc:sldChg chg="modSp del mod">
        <pc:chgData name="Matthew Bennett" userId="d0477889-9e77-4265-bf36-59bb16288aae" providerId="ADAL" clId="{429B3423-9955-4EA9-848F-54FDFD8EE5D6}" dt="2025-03-31T03:20:42.521" v="154" actId="47"/>
        <pc:sldMkLst>
          <pc:docMk/>
          <pc:sldMk cId="3432322246" sldId="273"/>
        </pc:sldMkLst>
      </pc:sldChg>
      <pc:sldChg chg="modSp mod">
        <pc:chgData name="Matthew Bennett" userId="d0477889-9e77-4265-bf36-59bb16288aae" providerId="ADAL" clId="{429B3423-9955-4EA9-848F-54FDFD8EE5D6}" dt="2025-03-27T16:12:32.634" v="104" actId="790"/>
        <pc:sldMkLst>
          <pc:docMk/>
          <pc:sldMk cId="436637195" sldId="274"/>
        </pc:sldMkLst>
        <pc:spChg chg="mod">
          <ac:chgData name="Matthew Bennett" userId="d0477889-9e77-4265-bf36-59bb16288aae" providerId="ADAL" clId="{429B3423-9955-4EA9-848F-54FDFD8EE5D6}" dt="2025-03-27T16:12:32.634" v="104" actId="790"/>
          <ac:spMkLst>
            <pc:docMk/>
            <pc:sldMk cId="436637195" sldId="274"/>
            <ac:spMk id="2" creationId="{E2F9F60A-08DD-ABBB-065F-D0073A757EF2}"/>
          </ac:spMkLst>
        </pc:spChg>
      </pc:sldChg>
      <pc:sldChg chg="modSp del mod">
        <pc:chgData name="Matthew Bennett" userId="d0477889-9e77-4265-bf36-59bb16288aae" providerId="ADAL" clId="{429B3423-9955-4EA9-848F-54FDFD8EE5D6}" dt="2025-03-26T20:20:47.936" v="64" actId="47"/>
        <pc:sldMkLst>
          <pc:docMk/>
          <pc:sldMk cId="3511171715" sldId="275"/>
        </pc:sldMkLst>
      </pc:sldChg>
      <pc:sldChg chg="modSp mod">
        <pc:chgData name="Matthew Bennett" userId="d0477889-9e77-4265-bf36-59bb16288aae" providerId="ADAL" clId="{429B3423-9955-4EA9-848F-54FDFD8EE5D6}" dt="2025-03-27T16:12:32.634" v="104" actId="790"/>
        <pc:sldMkLst>
          <pc:docMk/>
          <pc:sldMk cId="581742910" sldId="276"/>
        </pc:sldMkLst>
        <pc:spChg chg="mod">
          <ac:chgData name="Matthew Bennett" userId="d0477889-9e77-4265-bf36-59bb16288aae" providerId="ADAL" clId="{429B3423-9955-4EA9-848F-54FDFD8EE5D6}" dt="2025-03-27T16:12:32.634" v="104" actId="790"/>
          <ac:spMkLst>
            <pc:docMk/>
            <pc:sldMk cId="581742910" sldId="276"/>
            <ac:spMk id="2" creationId="{E2F9F60A-08DD-ABBB-065F-D0073A757EF2}"/>
          </ac:spMkLst>
        </pc:spChg>
        <pc:spChg chg="mod">
          <ac:chgData name="Matthew Bennett" userId="d0477889-9e77-4265-bf36-59bb16288aae" providerId="ADAL" clId="{429B3423-9955-4EA9-848F-54FDFD8EE5D6}" dt="2025-03-27T16:12:32.634" v="104" actId="790"/>
          <ac:spMkLst>
            <pc:docMk/>
            <pc:sldMk cId="581742910" sldId="276"/>
            <ac:spMk id="7" creationId="{53F29798-D584-4792-9B62-3F5F5C36D619}"/>
          </ac:spMkLst>
        </pc:spChg>
      </pc:sldChg>
      <pc:sldChg chg="modSp mod">
        <pc:chgData name="Matthew Bennett" userId="d0477889-9e77-4265-bf36-59bb16288aae" providerId="ADAL" clId="{429B3423-9955-4EA9-848F-54FDFD8EE5D6}" dt="2025-03-27T16:12:32.634" v="104" actId="790"/>
        <pc:sldMkLst>
          <pc:docMk/>
          <pc:sldMk cId="3469540961" sldId="277"/>
        </pc:sldMkLst>
        <pc:spChg chg="mod">
          <ac:chgData name="Matthew Bennett" userId="d0477889-9e77-4265-bf36-59bb16288aae" providerId="ADAL" clId="{429B3423-9955-4EA9-848F-54FDFD8EE5D6}" dt="2025-03-27T16:12:32.634" v="104" actId="790"/>
          <ac:spMkLst>
            <pc:docMk/>
            <pc:sldMk cId="3469540961" sldId="277"/>
            <ac:spMk id="2" creationId="{E2F9F60A-08DD-ABBB-065F-D0073A757EF2}"/>
          </ac:spMkLst>
        </pc:spChg>
        <pc:spChg chg="mod">
          <ac:chgData name="Matthew Bennett" userId="d0477889-9e77-4265-bf36-59bb16288aae" providerId="ADAL" clId="{429B3423-9955-4EA9-848F-54FDFD8EE5D6}" dt="2025-03-27T16:12:32.634" v="104" actId="790"/>
          <ac:spMkLst>
            <pc:docMk/>
            <pc:sldMk cId="3469540961" sldId="277"/>
            <ac:spMk id="7" creationId="{53F29798-D584-4792-9B62-3F5F5C36D619}"/>
          </ac:spMkLst>
        </pc:spChg>
      </pc:sldChg>
      <pc:sldChg chg="modAnim">
        <pc:chgData name="Matthew Bennett" userId="d0477889-9e77-4265-bf36-59bb16288aae" providerId="ADAL" clId="{429B3423-9955-4EA9-848F-54FDFD8EE5D6}" dt="2025-03-31T03:25:09.799" v="198"/>
        <pc:sldMkLst>
          <pc:docMk/>
          <pc:sldMk cId="3416412842" sldId="306"/>
        </pc:sldMkLst>
      </pc:sldChg>
      <pc:sldChg chg="modSp add del mod">
        <pc:chgData name="Matthew Bennett" userId="d0477889-9e77-4265-bf36-59bb16288aae" providerId="ADAL" clId="{429B3423-9955-4EA9-848F-54FDFD8EE5D6}" dt="2025-03-27T16:12:32.634" v="104" actId="790"/>
        <pc:sldMkLst>
          <pc:docMk/>
          <pc:sldMk cId="298610476" sldId="2147468887"/>
        </pc:sldMkLst>
        <pc:spChg chg="mod">
          <ac:chgData name="Matthew Bennett" userId="d0477889-9e77-4265-bf36-59bb16288aae" providerId="ADAL" clId="{429B3423-9955-4EA9-848F-54FDFD8EE5D6}" dt="2025-03-27T16:12:32.634" v="104" actId="790"/>
          <ac:spMkLst>
            <pc:docMk/>
            <pc:sldMk cId="298610476" sldId="2147468887"/>
            <ac:spMk id="2" creationId="{00000000-0000-0000-0000-000000000000}"/>
          </ac:spMkLst>
        </pc:spChg>
        <pc:spChg chg="mod">
          <ac:chgData name="Matthew Bennett" userId="d0477889-9e77-4265-bf36-59bb16288aae" providerId="ADAL" clId="{429B3423-9955-4EA9-848F-54FDFD8EE5D6}" dt="2025-03-27T16:12:32.634" v="104" actId="790"/>
          <ac:spMkLst>
            <pc:docMk/>
            <pc:sldMk cId="298610476" sldId="2147468887"/>
            <ac:spMk id="10" creationId="{660B730B-2961-DE3C-C157-ACCD0BCD8523}"/>
          </ac:spMkLst>
        </pc:spChg>
      </pc:sldChg>
      <pc:sldChg chg="modSp add del mod">
        <pc:chgData name="Matthew Bennett" userId="d0477889-9e77-4265-bf36-59bb16288aae" providerId="ADAL" clId="{429B3423-9955-4EA9-848F-54FDFD8EE5D6}" dt="2025-03-27T16:12:32.634" v="104" actId="790"/>
        <pc:sldMkLst>
          <pc:docMk/>
          <pc:sldMk cId="4066852500" sldId="2147468890"/>
        </pc:sldMkLst>
        <pc:spChg chg="mod">
          <ac:chgData name="Matthew Bennett" userId="d0477889-9e77-4265-bf36-59bb16288aae" providerId="ADAL" clId="{429B3423-9955-4EA9-848F-54FDFD8EE5D6}" dt="2025-03-27T16:12:32.634" v="104" actId="790"/>
          <ac:spMkLst>
            <pc:docMk/>
            <pc:sldMk cId="4066852500" sldId="2147468890"/>
            <ac:spMk id="2" creationId="{00000000-0000-0000-0000-000000000000}"/>
          </ac:spMkLst>
        </pc:spChg>
        <pc:spChg chg="mod">
          <ac:chgData name="Matthew Bennett" userId="d0477889-9e77-4265-bf36-59bb16288aae" providerId="ADAL" clId="{429B3423-9955-4EA9-848F-54FDFD8EE5D6}" dt="2025-03-27T16:12:32.634" v="104" actId="790"/>
          <ac:spMkLst>
            <pc:docMk/>
            <pc:sldMk cId="4066852500" sldId="2147468890"/>
            <ac:spMk id="3" creationId="{FC5BF9D4-A68A-342B-3EC3-26886CFDDFDC}"/>
          </ac:spMkLst>
        </pc:spChg>
      </pc:sldChg>
      <pc:sldChg chg="modSp add del mod">
        <pc:chgData name="Matthew Bennett" userId="d0477889-9e77-4265-bf36-59bb16288aae" providerId="ADAL" clId="{429B3423-9955-4EA9-848F-54FDFD8EE5D6}" dt="2025-03-27T16:12:32.634" v="104" actId="790"/>
        <pc:sldMkLst>
          <pc:docMk/>
          <pc:sldMk cId="3476878105" sldId="2147468891"/>
        </pc:sldMkLst>
        <pc:spChg chg="mod">
          <ac:chgData name="Matthew Bennett" userId="d0477889-9e77-4265-bf36-59bb16288aae" providerId="ADAL" clId="{429B3423-9955-4EA9-848F-54FDFD8EE5D6}" dt="2025-03-27T16:12:32.634" v="104" actId="790"/>
          <ac:spMkLst>
            <pc:docMk/>
            <pc:sldMk cId="3476878105" sldId="2147468891"/>
            <ac:spMk id="2" creationId="{FE3EAB92-4E96-948A-66DA-025140766D1D}"/>
          </ac:spMkLst>
        </pc:spChg>
        <pc:spChg chg="mod">
          <ac:chgData name="Matthew Bennett" userId="d0477889-9e77-4265-bf36-59bb16288aae" providerId="ADAL" clId="{429B3423-9955-4EA9-848F-54FDFD8EE5D6}" dt="2025-03-27T16:12:32.634" v="104" actId="790"/>
          <ac:spMkLst>
            <pc:docMk/>
            <pc:sldMk cId="3476878105" sldId="2147468891"/>
            <ac:spMk id="10" creationId="{A3712910-FE33-47C0-1D88-1DFB94CFDCD1}"/>
          </ac:spMkLst>
        </pc:spChg>
      </pc:sldChg>
      <pc:sldChg chg="modSp add del mod">
        <pc:chgData name="Matthew Bennett" userId="d0477889-9e77-4265-bf36-59bb16288aae" providerId="ADAL" clId="{429B3423-9955-4EA9-848F-54FDFD8EE5D6}" dt="2025-03-27T16:12:32.634" v="104" actId="790"/>
        <pc:sldMkLst>
          <pc:docMk/>
          <pc:sldMk cId="825929533" sldId="2147468897"/>
        </pc:sldMkLst>
        <pc:spChg chg="mod">
          <ac:chgData name="Matthew Bennett" userId="d0477889-9e77-4265-bf36-59bb16288aae" providerId="ADAL" clId="{429B3423-9955-4EA9-848F-54FDFD8EE5D6}" dt="2025-03-27T16:12:32.634" v="104" actId="790"/>
          <ac:spMkLst>
            <pc:docMk/>
            <pc:sldMk cId="825929533" sldId="2147468897"/>
            <ac:spMk id="2" creationId="{00000000-0000-0000-0000-000000000000}"/>
          </ac:spMkLst>
        </pc:spChg>
        <pc:spChg chg="mod">
          <ac:chgData name="Matthew Bennett" userId="d0477889-9e77-4265-bf36-59bb16288aae" providerId="ADAL" clId="{429B3423-9955-4EA9-848F-54FDFD8EE5D6}" dt="2025-03-27T16:12:32.634" v="104" actId="790"/>
          <ac:spMkLst>
            <pc:docMk/>
            <pc:sldMk cId="825929533" sldId="2147468897"/>
            <ac:spMk id="10" creationId="{660B730B-2961-DE3C-C157-ACCD0BCD8523}"/>
          </ac:spMkLst>
        </pc:spChg>
      </pc:sldChg>
      <pc:sldChg chg="add del">
        <pc:chgData name="Matthew Bennett" userId="d0477889-9e77-4265-bf36-59bb16288aae" providerId="ADAL" clId="{429B3423-9955-4EA9-848F-54FDFD8EE5D6}" dt="2025-03-27T16:12:17.459" v="103" actId="47"/>
        <pc:sldMkLst>
          <pc:docMk/>
          <pc:sldMk cId="1200651789" sldId="2147468898"/>
        </pc:sldMkLst>
      </pc:sldChg>
      <pc:sldChg chg="modSp add del mod modAnim">
        <pc:chgData name="Matthew Bennett" userId="d0477889-9e77-4265-bf36-59bb16288aae" providerId="ADAL" clId="{429B3423-9955-4EA9-848F-54FDFD8EE5D6}" dt="2025-03-31T03:23:16.162" v="196"/>
        <pc:sldMkLst>
          <pc:docMk/>
          <pc:sldMk cId="2144391864" sldId="2147468899"/>
        </pc:sldMkLst>
        <pc:spChg chg="mod">
          <ac:chgData name="Matthew Bennett" userId="d0477889-9e77-4265-bf36-59bb16288aae" providerId="ADAL" clId="{429B3423-9955-4EA9-848F-54FDFD8EE5D6}" dt="2025-03-27T16:12:32.634" v="104" actId="790"/>
          <ac:spMkLst>
            <pc:docMk/>
            <pc:sldMk cId="2144391864" sldId="2147468899"/>
            <ac:spMk id="10" creationId="{A3712910-FE33-47C0-1D88-1DFB94CFDCD1}"/>
          </ac:spMkLst>
        </pc:spChg>
        <pc:graphicFrameChg chg="modGraphic">
          <ac:chgData name="Matthew Bennett" userId="d0477889-9e77-4265-bf36-59bb16288aae" providerId="ADAL" clId="{429B3423-9955-4EA9-848F-54FDFD8EE5D6}" dt="2025-03-27T16:12:32.634" v="104" actId="790"/>
          <ac:graphicFrameMkLst>
            <pc:docMk/>
            <pc:sldMk cId="2144391864" sldId="2147468899"/>
            <ac:graphicFrameMk id="2" creationId="{BFCE0F67-1A2B-0282-B80D-43748A036847}"/>
          </ac:graphicFrameMkLst>
        </pc:graphicFrameChg>
      </pc:sldChg>
      <pc:sldChg chg="modSp add del mod">
        <pc:chgData name="Matthew Bennett" userId="d0477889-9e77-4265-bf36-59bb16288aae" providerId="ADAL" clId="{429B3423-9955-4EA9-848F-54FDFD8EE5D6}" dt="2025-03-27T16:12:32.634" v="104" actId="790"/>
        <pc:sldMkLst>
          <pc:docMk/>
          <pc:sldMk cId="2985591863" sldId="2147468900"/>
        </pc:sldMkLst>
        <pc:spChg chg="mod">
          <ac:chgData name="Matthew Bennett" userId="d0477889-9e77-4265-bf36-59bb16288aae" providerId="ADAL" clId="{429B3423-9955-4EA9-848F-54FDFD8EE5D6}" dt="2025-03-27T16:12:32.634" v="104" actId="790"/>
          <ac:spMkLst>
            <pc:docMk/>
            <pc:sldMk cId="2985591863" sldId="2147468900"/>
            <ac:spMk id="3" creationId="{24566F47-F4CF-44A8-5472-7367DE1375A9}"/>
          </ac:spMkLst>
        </pc:spChg>
        <pc:spChg chg="mod">
          <ac:chgData name="Matthew Bennett" userId="d0477889-9e77-4265-bf36-59bb16288aae" providerId="ADAL" clId="{429B3423-9955-4EA9-848F-54FDFD8EE5D6}" dt="2025-03-27T16:12:32.634" v="104" actId="790"/>
          <ac:spMkLst>
            <pc:docMk/>
            <pc:sldMk cId="2985591863" sldId="2147468900"/>
            <ac:spMk id="10" creationId="{A3712910-FE33-47C0-1D88-1DFB94CFDCD1}"/>
          </ac:spMkLst>
        </pc:spChg>
        <pc:graphicFrameChg chg="modGraphic">
          <ac:chgData name="Matthew Bennett" userId="d0477889-9e77-4265-bf36-59bb16288aae" providerId="ADAL" clId="{429B3423-9955-4EA9-848F-54FDFD8EE5D6}" dt="2025-03-27T16:12:32.634" v="104" actId="790"/>
          <ac:graphicFrameMkLst>
            <pc:docMk/>
            <pc:sldMk cId="2985591863" sldId="2147468900"/>
            <ac:graphicFrameMk id="2" creationId="{F97467F1-0B2F-28F4-5C7B-5685DC083F02}"/>
          </ac:graphicFrameMkLst>
        </pc:graphicFrameChg>
      </pc:sldChg>
      <pc:sldChg chg="modSp add del mod">
        <pc:chgData name="Matthew Bennett" userId="d0477889-9e77-4265-bf36-59bb16288aae" providerId="ADAL" clId="{429B3423-9955-4EA9-848F-54FDFD8EE5D6}" dt="2025-03-27T16:12:32.634" v="104" actId="790"/>
        <pc:sldMkLst>
          <pc:docMk/>
          <pc:sldMk cId="2743758447" sldId="2147468901"/>
        </pc:sldMkLst>
        <pc:spChg chg="mod">
          <ac:chgData name="Matthew Bennett" userId="d0477889-9e77-4265-bf36-59bb16288aae" providerId="ADAL" clId="{429B3423-9955-4EA9-848F-54FDFD8EE5D6}" dt="2025-03-27T16:12:32.634" v="104" actId="790"/>
          <ac:spMkLst>
            <pc:docMk/>
            <pc:sldMk cId="2743758447" sldId="2147468901"/>
            <ac:spMk id="9" creationId="{45E6A713-A397-F02B-5120-EA73F871608C}"/>
          </ac:spMkLst>
        </pc:spChg>
        <pc:spChg chg="mod">
          <ac:chgData name="Matthew Bennett" userId="d0477889-9e77-4265-bf36-59bb16288aae" providerId="ADAL" clId="{429B3423-9955-4EA9-848F-54FDFD8EE5D6}" dt="2025-03-27T16:12:32.634" v="104" actId="790"/>
          <ac:spMkLst>
            <pc:docMk/>
            <pc:sldMk cId="2743758447" sldId="2147468901"/>
            <ac:spMk id="10" creationId="{A3712910-FE33-47C0-1D88-1DFB94CFDCD1}"/>
          </ac:spMkLst>
        </pc:spChg>
        <pc:spChg chg="mod">
          <ac:chgData name="Matthew Bennett" userId="d0477889-9e77-4265-bf36-59bb16288aae" providerId="ADAL" clId="{429B3423-9955-4EA9-848F-54FDFD8EE5D6}" dt="2025-03-27T16:12:32.634" v="104" actId="790"/>
          <ac:spMkLst>
            <pc:docMk/>
            <pc:sldMk cId="2743758447" sldId="2147468901"/>
            <ac:spMk id="15" creationId="{02F3613F-F009-9624-3E31-BBB0C9C71284}"/>
          </ac:spMkLst>
        </pc:spChg>
      </pc:sldChg>
      <pc:sldChg chg="modSp add del mod">
        <pc:chgData name="Matthew Bennett" userId="d0477889-9e77-4265-bf36-59bb16288aae" providerId="ADAL" clId="{429B3423-9955-4EA9-848F-54FDFD8EE5D6}" dt="2025-03-27T16:12:32.634" v="104" actId="790"/>
        <pc:sldMkLst>
          <pc:docMk/>
          <pc:sldMk cId="3479280100" sldId="2147468902"/>
        </pc:sldMkLst>
        <pc:spChg chg="mod">
          <ac:chgData name="Matthew Bennett" userId="d0477889-9e77-4265-bf36-59bb16288aae" providerId="ADAL" clId="{429B3423-9955-4EA9-848F-54FDFD8EE5D6}" dt="2025-03-27T16:12:32.634" v="104" actId="790"/>
          <ac:spMkLst>
            <pc:docMk/>
            <pc:sldMk cId="3479280100" sldId="2147468902"/>
            <ac:spMk id="10" creationId="{A3712910-FE33-47C0-1D88-1DFB94CFDCD1}"/>
          </ac:spMkLst>
        </pc:spChg>
      </pc:sldChg>
      <pc:sldChg chg="modSp add del mod">
        <pc:chgData name="Matthew Bennett" userId="d0477889-9e77-4265-bf36-59bb16288aae" providerId="ADAL" clId="{429B3423-9955-4EA9-848F-54FDFD8EE5D6}" dt="2025-03-27T16:12:32.634" v="104" actId="790"/>
        <pc:sldMkLst>
          <pc:docMk/>
          <pc:sldMk cId="1654913297" sldId="2147468903"/>
        </pc:sldMkLst>
        <pc:spChg chg="mod">
          <ac:chgData name="Matthew Bennett" userId="d0477889-9e77-4265-bf36-59bb16288aae" providerId="ADAL" clId="{429B3423-9955-4EA9-848F-54FDFD8EE5D6}" dt="2025-03-27T16:12:32.634" v="104" actId="790"/>
          <ac:spMkLst>
            <pc:docMk/>
            <pc:sldMk cId="1654913297" sldId="2147468903"/>
            <ac:spMk id="2" creationId="{38EA619D-3ACD-A0B4-B117-06DFF21F180D}"/>
          </ac:spMkLst>
        </pc:spChg>
        <pc:spChg chg="mod">
          <ac:chgData name="Matthew Bennett" userId="d0477889-9e77-4265-bf36-59bb16288aae" providerId="ADAL" clId="{429B3423-9955-4EA9-848F-54FDFD8EE5D6}" dt="2025-03-27T16:12:32.634" v="104" actId="790"/>
          <ac:spMkLst>
            <pc:docMk/>
            <pc:sldMk cId="1654913297" sldId="2147468903"/>
            <ac:spMk id="10" creationId="{A3712910-FE33-47C0-1D88-1DFB94CFDCD1}"/>
          </ac:spMkLst>
        </pc:spChg>
      </pc:sldChg>
      <pc:sldChg chg="modSp add del mod">
        <pc:chgData name="Matthew Bennett" userId="d0477889-9e77-4265-bf36-59bb16288aae" providerId="ADAL" clId="{429B3423-9955-4EA9-848F-54FDFD8EE5D6}" dt="2025-03-27T16:12:32.634" v="104" actId="790"/>
        <pc:sldMkLst>
          <pc:docMk/>
          <pc:sldMk cId="1776189882" sldId="2147468904"/>
        </pc:sldMkLst>
        <pc:spChg chg="mod">
          <ac:chgData name="Matthew Bennett" userId="d0477889-9e77-4265-bf36-59bb16288aae" providerId="ADAL" clId="{429B3423-9955-4EA9-848F-54FDFD8EE5D6}" dt="2025-03-27T16:12:32.634" v="104" actId="790"/>
          <ac:spMkLst>
            <pc:docMk/>
            <pc:sldMk cId="1776189882" sldId="2147468904"/>
            <ac:spMk id="10" creationId="{A3712910-FE33-47C0-1D88-1DFB94CFDCD1}"/>
          </ac:spMkLst>
        </pc:spChg>
        <pc:graphicFrameChg chg="modGraphic">
          <ac:chgData name="Matthew Bennett" userId="d0477889-9e77-4265-bf36-59bb16288aae" providerId="ADAL" clId="{429B3423-9955-4EA9-848F-54FDFD8EE5D6}" dt="2025-03-27T16:12:32.634" v="104" actId="790"/>
          <ac:graphicFrameMkLst>
            <pc:docMk/>
            <pc:sldMk cId="1776189882" sldId="2147468904"/>
            <ac:graphicFrameMk id="3" creationId="{71E42D08-0AEE-6085-F449-D7F51A3935EC}"/>
          </ac:graphicFrameMkLst>
        </pc:graphicFrameChg>
      </pc:sldChg>
      <pc:sldChg chg="modSp add del mod">
        <pc:chgData name="Matthew Bennett" userId="d0477889-9e77-4265-bf36-59bb16288aae" providerId="ADAL" clId="{429B3423-9955-4EA9-848F-54FDFD8EE5D6}" dt="2025-03-27T16:12:32.634" v="104" actId="790"/>
        <pc:sldMkLst>
          <pc:docMk/>
          <pc:sldMk cId="753854789" sldId="2147468905"/>
        </pc:sldMkLst>
        <pc:spChg chg="mod">
          <ac:chgData name="Matthew Bennett" userId="d0477889-9e77-4265-bf36-59bb16288aae" providerId="ADAL" clId="{429B3423-9955-4EA9-848F-54FDFD8EE5D6}" dt="2025-03-27T16:12:32.634" v="104" actId="790"/>
          <ac:spMkLst>
            <pc:docMk/>
            <pc:sldMk cId="753854789" sldId="2147468905"/>
            <ac:spMk id="10" creationId="{A3712910-FE33-47C0-1D88-1DFB94CFDCD1}"/>
          </ac:spMkLst>
        </pc:spChg>
        <pc:spChg chg="mod">
          <ac:chgData name="Matthew Bennett" userId="d0477889-9e77-4265-bf36-59bb16288aae" providerId="ADAL" clId="{429B3423-9955-4EA9-848F-54FDFD8EE5D6}" dt="2025-03-27T16:12:32.634" v="104" actId="790"/>
          <ac:spMkLst>
            <pc:docMk/>
            <pc:sldMk cId="753854789" sldId="2147468905"/>
            <ac:spMk id="15" creationId="{66C976EE-9B94-CE7A-2AB3-3269964D5C44}"/>
          </ac:spMkLst>
        </pc:spChg>
        <pc:spChg chg="mod">
          <ac:chgData name="Matthew Bennett" userId="d0477889-9e77-4265-bf36-59bb16288aae" providerId="ADAL" clId="{429B3423-9955-4EA9-848F-54FDFD8EE5D6}" dt="2025-03-27T16:12:32.634" v="104" actId="790"/>
          <ac:spMkLst>
            <pc:docMk/>
            <pc:sldMk cId="753854789" sldId="2147468905"/>
            <ac:spMk id="17" creationId="{56491E21-C1E5-CE7E-34CF-1901E559F20F}"/>
          </ac:spMkLst>
        </pc:spChg>
      </pc:sldChg>
      <pc:sldChg chg="modSp add del mod setBg">
        <pc:chgData name="Matthew Bennett" userId="d0477889-9e77-4265-bf36-59bb16288aae" providerId="ADAL" clId="{429B3423-9955-4EA9-848F-54FDFD8EE5D6}" dt="2025-03-27T16:12:32.634" v="104" actId="790"/>
        <pc:sldMkLst>
          <pc:docMk/>
          <pc:sldMk cId="0" sldId="2147468906"/>
        </pc:sldMkLst>
        <pc:spChg chg="mod">
          <ac:chgData name="Matthew Bennett" userId="d0477889-9e77-4265-bf36-59bb16288aae" providerId="ADAL" clId="{429B3423-9955-4EA9-848F-54FDFD8EE5D6}" dt="2025-03-27T16:12:32.634" v="104" actId="790"/>
          <ac:spMkLst>
            <pc:docMk/>
            <pc:sldMk cId="0" sldId="2147468906"/>
            <ac:spMk id="2" creationId="{00000000-0000-0000-0000-000000000000}"/>
          </ac:spMkLst>
        </pc:spChg>
        <pc:spChg chg="mod">
          <ac:chgData name="Matthew Bennett" userId="d0477889-9e77-4265-bf36-59bb16288aae" providerId="ADAL" clId="{429B3423-9955-4EA9-848F-54FDFD8EE5D6}" dt="2025-03-27T16:12:32.634" v="104" actId="790"/>
          <ac:spMkLst>
            <pc:docMk/>
            <pc:sldMk cId="0" sldId="2147468906"/>
            <ac:spMk id="6" creationId="{A929E0F1-7419-0820-1974-74948723EDC2}"/>
          </ac:spMkLst>
        </pc:spChg>
      </pc:sldChg>
      <pc:sldChg chg="new del">
        <pc:chgData name="Matthew Bennett" userId="d0477889-9e77-4265-bf36-59bb16288aae" providerId="ADAL" clId="{429B3423-9955-4EA9-848F-54FDFD8EE5D6}" dt="2025-03-26T20:20:26.929" v="59" actId="47"/>
        <pc:sldMkLst>
          <pc:docMk/>
          <pc:sldMk cId="2028702076" sldId="2147468906"/>
        </pc:sldMkLst>
      </pc:sldChg>
      <pc:sldChg chg="modSp add del mod setBg">
        <pc:chgData name="Matthew Bennett" userId="d0477889-9e77-4265-bf36-59bb16288aae" providerId="ADAL" clId="{429B3423-9955-4EA9-848F-54FDFD8EE5D6}" dt="2025-03-27T16:12:32.634" v="104" actId="790"/>
        <pc:sldMkLst>
          <pc:docMk/>
          <pc:sldMk cId="0" sldId="2147468907"/>
        </pc:sldMkLst>
        <pc:spChg chg="mod">
          <ac:chgData name="Matthew Bennett" userId="d0477889-9e77-4265-bf36-59bb16288aae" providerId="ADAL" clId="{429B3423-9955-4EA9-848F-54FDFD8EE5D6}" dt="2025-03-27T16:12:32.634" v="104" actId="790"/>
          <ac:spMkLst>
            <pc:docMk/>
            <pc:sldMk cId="0" sldId="2147468907"/>
            <ac:spMk id="2" creationId="{00000000-0000-0000-0000-000000000000}"/>
          </ac:spMkLst>
        </pc:spChg>
        <pc:spChg chg="mod">
          <ac:chgData name="Matthew Bennett" userId="d0477889-9e77-4265-bf36-59bb16288aae" providerId="ADAL" clId="{429B3423-9955-4EA9-848F-54FDFD8EE5D6}" dt="2025-03-27T16:12:32.634" v="104" actId="790"/>
          <ac:spMkLst>
            <pc:docMk/>
            <pc:sldMk cId="0" sldId="2147468907"/>
            <ac:spMk id="3" creationId="{00000000-0000-0000-0000-000000000000}"/>
          </ac:spMkLst>
        </pc:spChg>
      </pc:sldChg>
      <pc:sldChg chg="modSp add del mod setBg">
        <pc:chgData name="Matthew Bennett" userId="d0477889-9e77-4265-bf36-59bb16288aae" providerId="ADAL" clId="{429B3423-9955-4EA9-848F-54FDFD8EE5D6}" dt="2025-03-27T16:12:32.634" v="104" actId="790"/>
        <pc:sldMkLst>
          <pc:docMk/>
          <pc:sldMk cId="0" sldId="2147468908"/>
        </pc:sldMkLst>
        <pc:spChg chg="mod">
          <ac:chgData name="Matthew Bennett" userId="d0477889-9e77-4265-bf36-59bb16288aae" providerId="ADAL" clId="{429B3423-9955-4EA9-848F-54FDFD8EE5D6}" dt="2025-03-27T16:12:32.634" v="104" actId="790"/>
          <ac:spMkLst>
            <pc:docMk/>
            <pc:sldMk cId="0" sldId="2147468908"/>
            <ac:spMk id="2" creationId="{00000000-0000-0000-0000-000000000000}"/>
          </ac:spMkLst>
        </pc:spChg>
        <pc:spChg chg="mod">
          <ac:chgData name="Matthew Bennett" userId="d0477889-9e77-4265-bf36-59bb16288aae" providerId="ADAL" clId="{429B3423-9955-4EA9-848F-54FDFD8EE5D6}" dt="2025-03-27T16:12:32.634" v="104" actId="790"/>
          <ac:spMkLst>
            <pc:docMk/>
            <pc:sldMk cId="0" sldId="2147468908"/>
            <ac:spMk id="3" creationId="{00000000-0000-0000-0000-000000000000}"/>
          </ac:spMkLst>
        </pc:spChg>
        <pc:spChg chg="mod">
          <ac:chgData name="Matthew Bennett" userId="d0477889-9e77-4265-bf36-59bb16288aae" providerId="ADAL" clId="{429B3423-9955-4EA9-848F-54FDFD8EE5D6}" dt="2025-03-27T16:12:32.634" v="104" actId="790"/>
          <ac:spMkLst>
            <pc:docMk/>
            <pc:sldMk cId="0" sldId="2147468908"/>
            <ac:spMk id="6" creationId="{00000000-0000-0000-0000-000000000000}"/>
          </ac:spMkLst>
        </pc:spChg>
      </pc:sldChg>
      <pc:sldChg chg="modSp mod">
        <pc:chgData name="Matthew Bennett" userId="d0477889-9e77-4265-bf36-59bb16288aae" providerId="ADAL" clId="{429B3423-9955-4EA9-848F-54FDFD8EE5D6}" dt="2025-03-27T16:12:32.634" v="104" actId="790"/>
        <pc:sldMkLst>
          <pc:docMk/>
          <pc:sldMk cId="4289963142" sldId="2147468909"/>
        </pc:sldMkLst>
        <pc:spChg chg="mod">
          <ac:chgData name="Matthew Bennett" userId="d0477889-9e77-4265-bf36-59bb16288aae" providerId="ADAL" clId="{429B3423-9955-4EA9-848F-54FDFD8EE5D6}" dt="2025-03-27T16:12:32.634" v="104" actId="790"/>
          <ac:spMkLst>
            <pc:docMk/>
            <pc:sldMk cId="4289963142" sldId="2147468909"/>
            <ac:spMk id="3" creationId="{699AE403-E9F6-7D5A-D07E-7902DD607DB5}"/>
          </ac:spMkLst>
        </pc:spChg>
        <pc:spChg chg="mod">
          <ac:chgData name="Matthew Bennett" userId="d0477889-9e77-4265-bf36-59bb16288aae" providerId="ADAL" clId="{429B3423-9955-4EA9-848F-54FDFD8EE5D6}" dt="2025-03-27T16:12:32.634" v="104" actId="790"/>
          <ac:spMkLst>
            <pc:docMk/>
            <pc:sldMk cId="4289963142" sldId="2147468909"/>
            <ac:spMk id="5" creationId="{A34BA94B-FC89-0D5B-43C0-36E1325D1ECE}"/>
          </ac:spMkLst>
        </pc:spChg>
        <pc:spChg chg="mod">
          <ac:chgData name="Matthew Bennett" userId="d0477889-9e77-4265-bf36-59bb16288aae" providerId="ADAL" clId="{429B3423-9955-4EA9-848F-54FDFD8EE5D6}" dt="2025-03-27T16:12:32.634" v="104" actId="790"/>
          <ac:spMkLst>
            <pc:docMk/>
            <pc:sldMk cId="4289963142" sldId="2147468909"/>
            <ac:spMk id="10" creationId="{A3712910-FE33-47C0-1D88-1DFB94CFDCD1}"/>
          </ac:spMkLst>
        </pc:spChg>
        <pc:spChg chg="mod">
          <ac:chgData name="Matthew Bennett" userId="d0477889-9e77-4265-bf36-59bb16288aae" providerId="ADAL" clId="{429B3423-9955-4EA9-848F-54FDFD8EE5D6}" dt="2025-03-27T16:12:32.634" v="104" actId="790"/>
          <ac:spMkLst>
            <pc:docMk/>
            <pc:sldMk cId="4289963142" sldId="2147468909"/>
            <ac:spMk id="16" creationId="{8519FAA3-3129-4FCA-5C54-F5496F3B3991}"/>
          </ac:spMkLst>
        </pc:spChg>
        <pc:graphicFrameChg chg="modGraphic">
          <ac:chgData name="Matthew Bennett" userId="d0477889-9e77-4265-bf36-59bb16288aae" providerId="ADAL" clId="{429B3423-9955-4EA9-848F-54FDFD8EE5D6}" dt="2025-03-27T16:12:32.634" v="104" actId="790"/>
          <ac:graphicFrameMkLst>
            <pc:docMk/>
            <pc:sldMk cId="4289963142" sldId="2147468909"/>
            <ac:graphicFrameMk id="4" creationId="{DE8EA4B8-F2B3-575A-816A-73D02E3721D1}"/>
          </ac:graphicFrameMkLst>
        </pc:graphicFrameChg>
      </pc:sldChg>
      <pc:sldChg chg="new del">
        <pc:chgData name="Matthew Bennett" userId="d0477889-9e77-4265-bf36-59bb16288aae" providerId="ADAL" clId="{429B3423-9955-4EA9-848F-54FDFD8EE5D6}" dt="2025-03-30T22:25:29.727" v="142" actId="47"/>
        <pc:sldMkLst>
          <pc:docMk/>
          <pc:sldMk cId="2059335656" sldId="2147468910"/>
        </pc:sldMkLst>
      </pc:sldChg>
      <pc:sldChg chg="modSp modAnim">
        <pc:chgData name="Matthew Bennett" userId="d0477889-9e77-4265-bf36-59bb16288aae" providerId="ADAL" clId="{429B3423-9955-4EA9-848F-54FDFD8EE5D6}" dt="2025-03-31T03:22:37.646" v="195"/>
        <pc:sldMkLst>
          <pc:docMk/>
          <pc:sldMk cId="2161840674" sldId="2147483638"/>
        </pc:sldMkLst>
        <pc:spChg chg="mod">
          <ac:chgData name="Matthew Bennett" userId="d0477889-9e77-4265-bf36-59bb16288aae" providerId="ADAL" clId="{429B3423-9955-4EA9-848F-54FDFD8EE5D6}" dt="2025-03-31T03:22:24.908" v="194" actId="20577"/>
          <ac:spMkLst>
            <pc:docMk/>
            <pc:sldMk cId="2161840674" sldId="2147483638"/>
            <ac:spMk id="4" creationId="{523DD560-9230-4424-ACCA-D62937EA9679}"/>
          </ac:spMkLst>
        </pc:spChg>
      </pc:sldChg>
      <pc:sldChg chg="addSp delSp modSp add mod">
        <pc:chgData name="Matthew Bennett" userId="d0477889-9e77-4265-bf36-59bb16288aae" providerId="ADAL" clId="{429B3423-9955-4EA9-848F-54FDFD8EE5D6}" dt="2025-03-31T03:28:56.577" v="255" actId="962"/>
        <pc:sldMkLst>
          <pc:docMk/>
          <pc:sldMk cId="1239128386" sldId="2147483643"/>
        </pc:sldMkLst>
        <pc:spChg chg="add del mod">
          <ac:chgData name="Matthew Bennett" userId="d0477889-9e77-4265-bf36-59bb16288aae" providerId="ADAL" clId="{429B3423-9955-4EA9-848F-54FDFD8EE5D6}" dt="2025-03-31T03:28:52.713" v="253" actId="931"/>
          <ac:spMkLst>
            <pc:docMk/>
            <pc:sldMk cId="1239128386" sldId="2147483643"/>
            <ac:spMk id="6" creationId="{175F07FB-278D-28BF-55DA-A3F4EF10E452}"/>
          </ac:spMkLst>
        </pc:spChg>
        <pc:spChg chg="mod">
          <ac:chgData name="Matthew Bennett" userId="d0477889-9e77-4265-bf36-59bb16288aae" providerId="ADAL" clId="{429B3423-9955-4EA9-848F-54FDFD8EE5D6}" dt="2025-03-31T03:25:45.347" v="235" actId="6549"/>
          <ac:spMkLst>
            <pc:docMk/>
            <pc:sldMk cId="1239128386" sldId="2147483643"/>
            <ac:spMk id="8" creationId="{E72D9D40-5B78-8F7E-88DC-F565E99D789F}"/>
          </ac:spMkLst>
        </pc:spChg>
        <pc:spChg chg="del mod">
          <ac:chgData name="Matthew Bennett" userId="d0477889-9e77-4265-bf36-59bb16288aae" providerId="ADAL" clId="{429B3423-9955-4EA9-848F-54FDFD8EE5D6}" dt="2025-03-31T03:25:51.779" v="237" actId="478"/>
          <ac:spMkLst>
            <pc:docMk/>
            <pc:sldMk cId="1239128386" sldId="2147483643"/>
            <ac:spMk id="10" creationId="{15E4D4E5-10C6-793C-09BF-AB3CBD665651}"/>
          </ac:spMkLst>
        </pc:spChg>
        <pc:spChg chg="del">
          <ac:chgData name="Matthew Bennett" userId="d0477889-9e77-4265-bf36-59bb16288aae" providerId="ADAL" clId="{429B3423-9955-4EA9-848F-54FDFD8EE5D6}" dt="2025-03-31T03:27:24.002" v="242" actId="931"/>
          <ac:spMkLst>
            <pc:docMk/>
            <pc:sldMk cId="1239128386" sldId="2147483643"/>
            <ac:spMk id="30" creationId="{D7E02290-8F99-D8CD-F55D-BB582F2995DD}"/>
          </ac:spMkLst>
        </pc:spChg>
        <pc:picChg chg="add del mod">
          <ac:chgData name="Matthew Bennett" userId="d0477889-9e77-4265-bf36-59bb16288aae" providerId="ADAL" clId="{429B3423-9955-4EA9-848F-54FDFD8EE5D6}" dt="2025-03-31T03:27:33.069" v="245" actId="478"/>
          <ac:picMkLst>
            <pc:docMk/>
            <pc:sldMk cId="1239128386" sldId="2147483643"/>
            <ac:picMk id="3" creationId="{616AB053-36E3-BB64-8822-5F25E31DD81A}"/>
          </ac:picMkLst>
        </pc:picChg>
        <pc:picChg chg="del">
          <ac:chgData name="Matthew Bennett" userId="d0477889-9e77-4265-bf36-59bb16288aae" providerId="ADAL" clId="{429B3423-9955-4EA9-848F-54FDFD8EE5D6}" dt="2025-03-31T03:26:45.898" v="238" actId="478"/>
          <ac:picMkLst>
            <pc:docMk/>
            <pc:sldMk cId="1239128386" sldId="2147483643"/>
            <ac:picMk id="5" creationId="{9EBA17A6-E434-16FF-2CD3-BC562735F6D0}"/>
          </ac:picMkLst>
        </pc:picChg>
        <pc:picChg chg="add mod">
          <ac:chgData name="Matthew Bennett" userId="d0477889-9e77-4265-bf36-59bb16288aae" providerId="ADAL" clId="{429B3423-9955-4EA9-848F-54FDFD8EE5D6}" dt="2025-03-31T03:28:56.577" v="255" actId="962"/>
          <ac:picMkLst>
            <pc:docMk/>
            <pc:sldMk cId="1239128386" sldId="2147483643"/>
            <ac:picMk id="9" creationId="{66B4FF60-0718-F385-AF83-FC57ED38F40F}"/>
          </ac:picMkLst>
        </pc:picChg>
        <pc:picChg chg="add del mod">
          <ac:chgData name="Matthew Bennett" userId="d0477889-9e77-4265-bf36-59bb16288aae" providerId="ADAL" clId="{429B3423-9955-4EA9-848F-54FDFD8EE5D6}" dt="2025-03-31T03:26:56.160" v="241" actId="478"/>
          <ac:picMkLst>
            <pc:docMk/>
            <pc:sldMk cId="1239128386" sldId="2147483643"/>
            <ac:picMk id="1026" creationId="{6D47D774-5E5B-30E8-C0F1-FA65B718F9FE}"/>
          </ac:picMkLst>
        </pc:picChg>
        <pc:picChg chg="add mod">
          <ac:chgData name="Matthew Bennett" userId="d0477889-9e77-4265-bf36-59bb16288aae" providerId="ADAL" clId="{429B3423-9955-4EA9-848F-54FDFD8EE5D6}" dt="2025-03-31T03:28:35.393" v="251" actId="1076"/>
          <ac:picMkLst>
            <pc:docMk/>
            <pc:sldMk cId="1239128386" sldId="2147483643"/>
            <ac:picMk id="1028" creationId="{C3FF80DE-CB66-F080-073C-3956616EE8AD}"/>
          </ac:picMkLst>
        </pc:picChg>
      </pc:sldChg>
      <pc:sldMasterChg chg="delSldLayout">
        <pc:chgData name="Matthew Bennett" userId="d0477889-9e77-4265-bf36-59bb16288aae" providerId="ADAL" clId="{429B3423-9955-4EA9-848F-54FDFD8EE5D6}" dt="2025-03-27T16:12:17.459" v="103" actId="47"/>
        <pc:sldMasterMkLst>
          <pc:docMk/>
          <pc:sldMasterMk cId="90867033" sldId="2147483648"/>
        </pc:sldMasterMkLst>
        <pc:sldLayoutChg chg="del">
          <pc:chgData name="Matthew Bennett" userId="d0477889-9e77-4265-bf36-59bb16288aae" providerId="ADAL" clId="{429B3423-9955-4EA9-848F-54FDFD8EE5D6}" dt="2025-03-27T16:12:17.459" v="103" actId="47"/>
          <pc:sldLayoutMkLst>
            <pc:docMk/>
            <pc:sldMasterMk cId="90867033" sldId="2147483648"/>
            <pc:sldLayoutMk cId="3552515859" sldId="2147483660"/>
          </pc:sldLayoutMkLst>
        </pc:sldLayoutChg>
        <pc:sldLayoutChg chg="del">
          <pc:chgData name="Matthew Bennett" userId="d0477889-9e77-4265-bf36-59bb16288aae" providerId="ADAL" clId="{429B3423-9955-4EA9-848F-54FDFD8EE5D6}" dt="2025-03-27T16:12:17.459" v="103" actId="47"/>
          <pc:sldLayoutMkLst>
            <pc:docMk/>
            <pc:sldMasterMk cId="90867033" sldId="2147483648"/>
            <pc:sldLayoutMk cId="3691616455" sldId="2147483661"/>
          </pc:sldLayoutMkLst>
        </pc:sldLayoutChg>
        <pc:sldLayoutChg chg="del">
          <pc:chgData name="Matthew Bennett" userId="d0477889-9e77-4265-bf36-59bb16288aae" providerId="ADAL" clId="{429B3423-9955-4EA9-848F-54FDFD8EE5D6}" dt="2025-03-27T16:12:17.459" v="103" actId="47"/>
          <pc:sldLayoutMkLst>
            <pc:docMk/>
            <pc:sldMasterMk cId="90867033" sldId="2147483648"/>
            <pc:sldLayoutMk cId="4090938896" sldId="2147483662"/>
          </pc:sldLayoutMkLst>
        </pc:sldLayoutChg>
        <pc:sldLayoutChg chg="del">
          <pc:chgData name="Matthew Bennett" userId="d0477889-9e77-4265-bf36-59bb16288aae" providerId="ADAL" clId="{429B3423-9955-4EA9-848F-54FDFD8EE5D6}" dt="2025-03-27T16:12:17.459" v="103" actId="47"/>
          <pc:sldLayoutMkLst>
            <pc:docMk/>
            <pc:sldMasterMk cId="90867033" sldId="2147483648"/>
            <pc:sldLayoutMk cId="1585236161" sldId="2147483663"/>
          </pc:sldLayoutMkLst>
        </pc:sldLayoutChg>
      </pc:sldMasterChg>
      <pc:sldMasterChg chg="del delSldLayout">
        <pc:chgData name="Matthew Bennett" userId="d0477889-9e77-4265-bf36-59bb16288aae" providerId="ADAL" clId="{429B3423-9955-4EA9-848F-54FDFD8EE5D6}" dt="2025-03-27T16:11:23.410" v="101" actId="47"/>
        <pc:sldMasterMkLst>
          <pc:docMk/>
          <pc:sldMasterMk cId="946119762" sldId="2147483664"/>
        </pc:sldMasterMkLst>
        <pc:sldLayoutChg chg="del">
          <pc:chgData name="Matthew Bennett" userId="d0477889-9e77-4265-bf36-59bb16288aae" providerId="ADAL" clId="{429B3423-9955-4EA9-848F-54FDFD8EE5D6}" dt="2025-03-27T16:11:23.410" v="101" actId="47"/>
          <pc:sldLayoutMkLst>
            <pc:docMk/>
            <pc:sldMasterMk cId="946119762" sldId="2147483664"/>
            <pc:sldLayoutMk cId="745961653" sldId="2147483665"/>
          </pc:sldLayoutMkLst>
        </pc:sldLayoutChg>
        <pc:sldLayoutChg chg="del">
          <pc:chgData name="Matthew Bennett" userId="d0477889-9e77-4265-bf36-59bb16288aae" providerId="ADAL" clId="{429B3423-9955-4EA9-848F-54FDFD8EE5D6}" dt="2025-03-27T16:11:23.410" v="101" actId="47"/>
          <pc:sldLayoutMkLst>
            <pc:docMk/>
            <pc:sldMasterMk cId="946119762" sldId="2147483664"/>
            <pc:sldLayoutMk cId="4273420780" sldId="2147483666"/>
          </pc:sldLayoutMkLst>
        </pc:sldLayoutChg>
        <pc:sldLayoutChg chg="del">
          <pc:chgData name="Matthew Bennett" userId="d0477889-9e77-4265-bf36-59bb16288aae" providerId="ADAL" clId="{429B3423-9955-4EA9-848F-54FDFD8EE5D6}" dt="2025-03-27T16:11:23.410" v="101" actId="47"/>
          <pc:sldLayoutMkLst>
            <pc:docMk/>
            <pc:sldMasterMk cId="946119762" sldId="2147483664"/>
            <pc:sldLayoutMk cId="4084014306" sldId="2147483667"/>
          </pc:sldLayoutMkLst>
        </pc:sldLayoutChg>
        <pc:sldLayoutChg chg="del">
          <pc:chgData name="Matthew Bennett" userId="d0477889-9e77-4265-bf36-59bb16288aae" providerId="ADAL" clId="{429B3423-9955-4EA9-848F-54FDFD8EE5D6}" dt="2025-03-27T16:11:23.410" v="101" actId="47"/>
          <pc:sldLayoutMkLst>
            <pc:docMk/>
            <pc:sldMasterMk cId="946119762" sldId="2147483664"/>
            <pc:sldLayoutMk cId="4083380037" sldId="2147483668"/>
          </pc:sldLayoutMkLst>
        </pc:sldLayoutChg>
        <pc:sldLayoutChg chg="del">
          <pc:chgData name="Matthew Bennett" userId="d0477889-9e77-4265-bf36-59bb16288aae" providerId="ADAL" clId="{429B3423-9955-4EA9-848F-54FDFD8EE5D6}" dt="2025-03-27T16:11:23.410" v="101" actId="47"/>
          <pc:sldLayoutMkLst>
            <pc:docMk/>
            <pc:sldMasterMk cId="946119762" sldId="2147483664"/>
            <pc:sldLayoutMk cId="2344429785" sldId="2147483669"/>
          </pc:sldLayoutMkLst>
        </pc:sldLayoutChg>
        <pc:sldLayoutChg chg="del">
          <pc:chgData name="Matthew Bennett" userId="d0477889-9e77-4265-bf36-59bb16288aae" providerId="ADAL" clId="{429B3423-9955-4EA9-848F-54FDFD8EE5D6}" dt="2025-03-27T16:11:23.410" v="101" actId="47"/>
          <pc:sldLayoutMkLst>
            <pc:docMk/>
            <pc:sldMasterMk cId="946119762" sldId="2147483664"/>
            <pc:sldLayoutMk cId="3160522851" sldId="2147483670"/>
          </pc:sldLayoutMkLst>
        </pc:sldLayoutChg>
        <pc:sldLayoutChg chg="del">
          <pc:chgData name="Matthew Bennett" userId="d0477889-9e77-4265-bf36-59bb16288aae" providerId="ADAL" clId="{429B3423-9955-4EA9-848F-54FDFD8EE5D6}" dt="2025-03-27T16:11:23.410" v="101" actId="47"/>
          <pc:sldLayoutMkLst>
            <pc:docMk/>
            <pc:sldMasterMk cId="946119762" sldId="2147483664"/>
            <pc:sldLayoutMk cId="2444547331" sldId="2147483671"/>
          </pc:sldLayoutMkLst>
        </pc:sldLayoutChg>
        <pc:sldLayoutChg chg="del">
          <pc:chgData name="Matthew Bennett" userId="d0477889-9e77-4265-bf36-59bb16288aae" providerId="ADAL" clId="{429B3423-9955-4EA9-848F-54FDFD8EE5D6}" dt="2025-03-27T16:11:23.410" v="101" actId="47"/>
          <pc:sldLayoutMkLst>
            <pc:docMk/>
            <pc:sldMasterMk cId="946119762" sldId="2147483664"/>
            <pc:sldLayoutMk cId="1710459208" sldId="2147483672"/>
          </pc:sldLayoutMkLst>
        </pc:sldLayoutChg>
        <pc:sldLayoutChg chg="del">
          <pc:chgData name="Matthew Bennett" userId="d0477889-9e77-4265-bf36-59bb16288aae" providerId="ADAL" clId="{429B3423-9955-4EA9-848F-54FDFD8EE5D6}" dt="2025-03-27T16:11:23.410" v="101" actId="47"/>
          <pc:sldLayoutMkLst>
            <pc:docMk/>
            <pc:sldMasterMk cId="946119762" sldId="2147483664"/>
            <pc:sldLayoutMk cId="310462749" sldId="2147483673"/>
          </pc:sldLayoutMkLst>
        </pc:sldLayoutChg>
        <pc:sldLayoutChg chg="del">
          <pc:chgData name="Matthew Bennett" userId="d0477889-9e77-4265-bf36-59bb16288aae" providerId="ADAL" clId="{429B3423-9955-4EA9-848F-54FDFD8EE5D6}" dt="2025-03-27T16:11:23.410" v="101" actId="47"/>
          <pc:sldLayoutMkLst>
            <pc:docMk/>
            <pc:sldMasterMk cId="946119762" sldId="2147483664"/>
            <pc:sldLayoutMk cId="2091394494" sldId="2147483674"/>
          </pc:sldLayoutMkLst>
        </pc:sldLayoutChg>
        <pc:sldLayoutChg chg="del">
          <pc:chgData name="Matthew Bennett" userId="d0477889-9e77-4265-bf36-59bb16288aae" providerId="ADAL" clId="{429B3423-9955-4EA9-848F-54FDFD8EE5D6}" dt="2025-03-27T16:11:23.410" v="101" actId="47"/>
          <pc:sldLayoutMkLst>
            <pc:docMk/>
            <pc:sldMasterMk cId="946119762" sldId="2147483664"/>
            <pc:sldLayoutMk cId="2967884122" sldId="214748367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F1DE83-EE41-4C17-AF8B-03540FEABF04}" type="doc">
      <dgm:prSet loTypeId="urn:microsoft.com/office/officeart/2005/8/layout/process1" loCatId="process" qsTypeId="urn:microsoft.com/office/officeart/2005/8/quickstyle/simple1" qsCatId="simple" csTypeId="urn:microsoft.com/office/officeart/2005/8/colors/colorful3" csCatId="colorful" phldr="1"/>
      <dgm:spPr/>
    </dgm:pt>
    <dgm:pt modelId="{539322A6-96D2-4BD5-887F-C74C05B782A4}">
      <dgm:prSet phldrT="[Text]"/>
      <dgm:spPr/>
      <dgm:t>
        <a:bodyPr/>
        <a:lstStyle/>
        <a:p>
          <a:r>
            <a:rPr lang="en-US" dirty="0"/>
            <a:t>Input</a:t>
          </a:r>
        </a:p>
      </dgm:t>
    </dgm:pt>
    <dgm:pt modelId="{6EA1310E-786B-424D-A89D-0E4B6349BF33}" type="parTrans" cxnId="{B2F20B43-6499-4B57-A023-050D6F8B0D74}">
      <dgm:prSet/>
      <dgm:spPr/>
      <dgm:t>
        <a:bodyPr/>
        <a:lstStyle/>
        <a:p>
          <a:endParaRPr lang="en-US"/>
        </a:p>
      </dgm:t>
    </dgm:pt>
    <dgm:pt modelId="{11FD707F-29E4-4D18-A140-5B99365B326F}" type="sibTrans" cxnId="{B2F20B43-6499-4B57-A023-050D6F8B0D74}">
      <dgm:prSet/>
      <dgm:spPr/>
      <dgm:t>
        <a:bodyPr/>
        <a:lstStyle/>
        <a:p>
          <a:endParaRPr lang="en-US"/>
        </a:p>
      </dgm:t>
    </dgm:pt>
    <dgm:pt modelId="{362329D0-5573-4C54-82AC-48D5F4CB9FF1}">
      <dgm:prSet phldrT="[Text]"/>
      <dgm:spPr/>
      <dgm:t>
        <a:bodyPr/>
        <a:lstStyle/>
        <a:p>
          <a:r>
            <a:rPr lang="en-US" dirty="0"/>
            <a:t>Model</a:t>
          </a:r>
        </a:p>
      </dgm:t>
    </dgm:pt>
    <dgm:pt modelId="{30701CF9-E150-44C8-8D12-205FAD95B683}" type="parTrans" cxnId="{6EFA64EC-A980-4271-97DF-8A95AF8A2C5E}">
      <dgm:prSet/>
      <dgm:spPr/>
      <dgm:t>
        <a:bodyPr/>
        <a:lstStyle/>
        <a:p>
          <a:endParaRPr lang="en-US"/>
        </a:p>
      </dgm:t>
    </dgm:pt>
    <dgm:pt modelId="{8F413A20-133B-4499-9D9C-476EEC6B00A7}" type="sibTrans" cxnId="{6EFA64EC-A980-4271-97DF-8A95AF8A2C5E}">
      <dgm:prSet/>
      <dgm:spPr/>
      <dgm:t>
        <a:bodyPr/>
        <a:lstStyle/>
        <a:p>
          <a:endParaRPr lang="en-US"/>
        </a:p>
      </dgm:t>
    </dgm:pt>
    <dgm:pt modelId="{DD970B09-4FD0-48C8-A07A-D4F5AD277EEA}">
      <dgm:prSet phldrT="[Text]"/>
      <dgm:spPr/>
      <dgm:t>
        <a:bodyPr/>
        <a:lstStyle/>
        <a:p>
          <a:r>
            <a:rPr lang="en-US" dirty="0"/>
            <a:t>Output</a:t>
          </a:r>
        </a:p>
      </dgm:t>
    </dgm:pt>
    <dgm:pt modelId="{C6E3AE90-82F9-42FD-9258-A992A076ABF4}" type="parTrans" cxnId="{50631A43-043D-441D-9894-AA453184E17E}">
      <dgm:prSet/>
      <dgm:spPr/>
      <dgm:t>
        <a:bodyPr/>
        <a:lstStyle/>
        <a:p>
          <a:endParaRPr lang="en-US"/>
        </a:p>
      </dgm:t>
    </dgm:pt>
    <dgm:pt modelId="{B0FE26D5-505D-4FD9-9E9A-FC1B1711B638}" type="sibTrans" cxnId="{50631A43-043D-441D-9894-AA453184E17E}">
      <dgm:prSet/>
      <dgm:spPr/>
      <dgm:t>
        <a:bodyPr/>
        <a:lstStyle/>
        <a:p>
          <a:endParaRPr lang="en-US"/>
        </a:p>
      </dgm:t>
    </dgm:pt>
    <dgm:pt modelId="{41BC5B04-F58C-4E59-AAB4-EDE4564BC498}" type="pres">
      <dgm:prSet presAssocID="{5AF1DE83-EE41-4C17-AF8B-03540FEABF04}" presName="Name0" presStyleCnt="0">
        <dgm:presLayoutVars>
          <dgm:dir/>
          <dgm:resizeHandles val="exact"/>
        </dgm:presLayoutVars>
      </dgm:prSet>
      <dgm:spPr/>
    </dgm:pt>
    <dgm:pt modelId="{0805725E-C8ED-4B9B-AD0F-DB31BE33E86F}" type="pres">
      <dgm:prSet presAssocID="{539322A6-96D2-4BD5-887F-C74C05B782A4}" presName="node" presStyleLbl="node1" presStyleIdx="0" presStyleCnt="3">
        <dgm:presLayoutVars>
          <dgm:bulletEnabled val="1"/>
        </dgm:presLayoutVars>
      </dgm:prSet>
      <dgm:spPr/>
    </dgm:pt>
    <dgm:pt modelId="{B7AEDB10-53D3-4DB9-BF6F-AA069BCF2C7A}" type="pres">
      <dgm:prSet presAssocID="{11FD707F-29E4-4D18-A140-5B99365B326F}" presName="sibTrans" presStyleLbl="sibTrans2D1" presStyleIdx="0" presStyleCnt="2"/>
      <dgm:spPr/>
    </dgm:pt>
    <dgm:pt modelId="{55272E60-9818-416B-97C7-84C15547D598}" type="pres">
      <dgm:prSet presAssocID="{11FD707F-29E4-4D18-A140-5B99365B326F}" presName="connectorText" presStyleLbl="sibTrans2D1" presStyleIdx="0" presStyleCnt="2"/>
      <dgm:spPr/>
    </dgm:pt>
    <dgm:pt modelId="{937A65E9-D2B5-4881-AEE3-7585CAABE41C}" type="pres">
      <dgm:prSet presAssocID="{362329D0-5573-4C54-82AC-48D5F4CB9FF1}" presName="node" presStyleLbl="node1" presStyleIdx="1" presStyleCnt="3">
        <dgm:presLayoutVars>
          <dgm:bulletEnabled val="1"/>
        </dgm:presLayoutVars>
      </dgm:prSet>
      <dgm:spPr/>
    </dgm:pt>
    <dgm:pt modelId="{3548E388-339F-45F1-B593-FA348D9601B8}" type="pres">
      <dgm:prSet presAssocID="{8F413A20-133B-4499-9D9C-476EEC6B00A7}" presName="sibTrans" presStyleLbl="sibTrans2D1" presStyleIdx="1" presStyleCnt="2"/>
      <dgm:spPr/>
    </dgm:pt>
    <dgm:pt modelId="{548AFD66-F46B-45B8-88E2-57FB4B66C7FD}" type="pres">
      <dgm:prSet presAssocID="{8F413A20-133B-4499-9D9C-476EEC6B00A7}" presName="connectorText" presStyleLbl="sibTrans2D1" presStyleIdx="1" presStyleCnt="2"/>
      <dgm:spPr/>
    </dgm:pt>
    <dgm:pt modelId="{406935ED-76ED-40DC-85B8-6FA169D9EA1A}" type="pres">
      <dgm:prSet presAssocID="{DD970B09-4FD0-48C8-A07A-D4F5AD277EEA}" presName="node" presStyleLbl="node1" presStyleIdx="2" presStyleCnt="3">
        <dgm:presLayoutVars>
          <dgm:bulletEnabled val="1"/>
        </dgm:presLayoutVars>
      </dgm:prSet>
      <dgm:spPr/>
    </dgm:pt>
  </dgm:ptLst>
  <dgm:cxnLst>
    <dgm:cxn modelId="{6BF1CB04-0053-4E89-A102-B94A0C9F716C}" type="presOf" srcId="{8F413A20-133B-4499-9D9C-476EEC6B00A7}" destId="{3548E388-339F-45F1-B593-FA348D9601B8}" srcOrd="0" destOrd="0" presId="urn:microsoft.com/office/officeart/2005/8/layout/process1"/>
    <dgm:cxn modelId="{56194306-4445-4A01-B3EE-8E3230F1CC0A}" type="presOf" srcId="{11FD707F-29E4-4D18-A140-5B99365B326F}" destId="{55272E60-9818-416B-97C7-84C15547D598}" srcOrd="1" destOrd="0" presId="urn:microsoft.com/office/officeart/2005/8/layout/process1"/>
    <dgm:cxn modelId="{B2F20B43-6499-4B57-A023-050D6F8B0D74}" srcId="{5AF1DE83-EE41-4C17-AF8B-03540FEABF04}" destId="{539322A6-96D2-4BD5-887F-C74C05B782A4}" srcOrd="0" destOrd="0" parTransId="{6EA1310E-786B-424D-A89D-0E4B6349BF33}" sibTransId="{11FD707F-29E4-4D18-A140-5B99365B326F}"/>
    <dgm:cxn modelId="{50631A43-043D-441D-9894-AA453184E17E}" srcId="{5AF1DE83-EE41-4C17-AF8B-03540FEABF04}" destId="{DD970B09-4FD0-48C8-A07A-D4F5AD277EEA}" srcOrd="2" destOrd="0" parTransId="{C6E3AE90-82F9-42FD-9258-A992A076ABF4}" sibTransId="{B0FE26D5-505D-4FD9-9E9A-FC1B1711B638}"/>
    <dgm:cxn modelId="{65F4C18D-34D3-459E-A9CC-E394DB39B95A}" type="presOf" srcId="{11FD707F-29E4-4D18-A140-5B99365B326F}" destId="{B7AEDB10-53D3-4DB9-BF6F-AA069BCF2C7A}" srcOrd="0" destOrd="0" presId="urn:microsoft.com/office/officeart/2005/8/layout/process1"/>
    <dgm:cxn modelId="{17CCD1D1-9C4E-4BF7-8E53-2CDDDCB62B64}" type="presOf" srcId="{539322A6-96D2-4BD5-887F-C74C05B782A4}" destId="{0805725E-C8ED-4B9B-AD0F-DB31BE33E86F}" srcOrd="0" destOrd="0" presId="urn:microsoft.com/office/officeart/2005/8/layout/process1"/>
    <dgm:cxn modelId="{397139D3-B43D-4249-A5F0-9DC62D27D641}" type="presOf" srcId="{5AF1DE83-EE41-4C17-AF8B-03540FEABF04}" destId="{41BC5B04-F58C-4E59-AAB4-EDE4564BC498}" srcOrd="0" destOrd="0" presId="urn:microsoft.com/office/officeart/2005/8/layout/process1"/>
    <dgm:cxn modelId="{98C869DF-0B53-431C-94F7-3B1E7DF620B1}" type="presOf" srcId="{8F413A20-133B-4499-9D9C-476EEC6B00A7}" destId="{548AFD66-F46B-45B8-88E2-57FB4B66C7FD}" srcOrd="1" destOrd="0" presId="urn:microsoft.com/office/officeart/2005/8/layout/process1"/>
    <dgm:cxn modelId="{06CA05EA-C98F-4C98-88EB-52679CF8A6C5}" type="presOf" srcId="{362329D0-5573-4C54-82AC-48D5F4CB9FF1}" destId="{937A65E9-D2B5-4881-AEE3-7585CAABE41C}" srcOrd="0" destOrd="0" presId="urn:microsoft.com/office/officeart/2005/8/layout/process1"/>
    <dgm:cxn modelId="{6EFA64EC-A980-4271-97DF-8A95AF8A2C5E}" srcId="{5AF1DE83-EE41-4C17-AF8B-03540FEABF04}" destId="{362329D0-5573-4C54-82AC-48D5F4CB9FF1}" srcOrd="1" destOrd="0" parTransId="{30701CF9-E150-44C8-8D12-205FAD95B683}" sibTransId="{8F413A20-133B-4499-9D9C-476EEC6B00A7}"/>
    <dgm:cxn modelId="{C8C0D5F2-D069-4ED4-BF6E-25E3DD31F178}" type="presOf" srcId="{DD970B09-4FD0-48C8-A07A-D4F5AD277EEA}" destId="{406935ED-76ED-40DC-85B8-6FA169D9EA1A}" srcOrd="0" destOrd="0" presId="urn:microsoft.com/office/officeart/2005/8/layout/process1"/>
    <dgm:cxn modelId="{DDC53085-0968-4420-85D2-2DAF494000FB}" type="presParOf" srcId="{41BC5B04-F58C-4E59-AAB4-EDE4564BC498}" destId="{0805725E-C8ED-4B9B-AD0F-DB31BE33E86F}" srcOrd="0" destOrd="0" presId="urn:microsoft.com/office/officeart/2005/8/layout/process1"/>
    <dgm:cxn modelId="{BD35B301-9DAC-43D4-9990-11BF9DD6D541}" type="presParOf" srcId="{41BC5B04-F58C-4E59-AAB4-EDE4564BC498}" destId="{B7AEDB10-53D3-4DB9-BF6F-AA069BCF2C7A}" srcOrd="1" destOrd="0" presId="urn:microsoft.com/office/officeart/2005/8/layout/process1"/>
    <dgm:cxn modelId="{8C5D1214-0D83-4027-9693-8AF48BF0FBC6}" type="presParOf" srcId="{B7AEDB10-53D3-4DB9-BF6F-AA069BCF2C7A}" destId="{55272E60-9818-416B-97C7-84C15547D598}" srcOrd="0" destOrd="0" presId="urn:microsoft.com/office/officeart/2005/8/layout/process1"/>
    <dgm:cxn modelId="{CAE9894A-1A09-44D2-928D-9BF52049C88B}" type="presParOf" srcId="{41BC5B04-F58C-4E59-AAB4-EDE4564BC498}" destId="{937A65E9-D2B5-4881-AEE3-7585CAABE41C}" srcOrd="2" destOrd="0" presId="urn:microsoft.com/office/officeart/2005/8/layout/process1"/>
    <dgm:cxn modelId="{A4D18CB0-E873-45D8-BE2B-8EB6C8CDCC14}" type="presParOf" srcId="{41BC5B04-F58C-4E59-AAB4-EDE4564BC498}" destId="{3548E388-339F-45F1-B593-FA348D9601B8}" srcOrd="3" destOrd="0" presId="urn:microsoft.com/office/officeart/2005/8/layout/process1"/>
    <dgm:cxn modelId="{9A4F4D7C-6116-475A-B534-D98A9DB1C23D}" type="presParOf" srcId="{3548E388-339F-45F1-B593-FA348D9601B8}" destId="{548AFD66-F46B-45B8-88E2-57FB4B66C7FD}" srcOrd="0" destOrd="0" presId="urn:microsoft.com/office/officeart/2005/8/layout/process1"/>
    <dgm:cxn modelId="{A9FC1AC9-7A56-4A22-A306-51C4AD378A1B}" type="presParOf" srcId="{41BC5B04-F58C-4E59-AAB4-EDE4564BC498}" destId="{406935ED-76ED-40DC-85B8-6FA169D9EA1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F1DE83-EE41-4C17-AF8B-03540FEABF04}" type="doc">
      <dgm:prSet loTypeId="urn:microsoft.com/office/officeart/2005/8/layout/process1" loCatId="process" qsTypeId="urn:microsoft.com/office/officeart/2005/8/quickstyle/simple1" qsCatId="simple" csTypeId="urn:microsoft.com/office/officeart/2005/8/colors/colorful3" csCatId="colorful" phldr="1"/>
      <dgm:spPr/>
    </dgm:pt>
    <dgm:pt modelId="{539322A6-96D2-4BD5-887F-C74C05B782A4}">
      <dgm:prSet phldrT="[Text]"/>
      <dgm:spPr/>
      <dgm:t>
        <a:bodyPr/>
        <a:lstStyle/>
        <a:p>
          <a:r>
            <a:rPr lang="en-US" dirty="0"/>
            <a:t>Prompt</a:t>
          </a:r>
        </a:p>
      </dgm:t>
    </dgm:pt>
    <dgm:pt modelId="{6EA1310E-786B-424D-A89D-0E4B6349BF33}" type="parTrans" cxnId="{B2F20B43-6499-4B57-A023-050D6F8B0D74}">
      <dgm:prSet/>
      <dgm:spPr/>
      <dgm:t>
        <a:bodyPr/>
        <a:lstStyle/>
        <a:p>
          <a:endParaRPr lang="en-US"/>
        </a:p>
      </dgm:t>
    </dgm:pt>
    <dgm:pt modelId="{11FD707F-29E4-4D18-A140-5B99365B326F}" type="sibTrans" cxnId="{B2F20B43-6499-4B57-A023-050D6F8B0D74}">
      <dgm:prSet/>
      <dgm:spPr/>
      <dgm:t>
        <a:bodyPr/>
        <a:lstStyle/>
        <a:p>
          <a:endParaRPr lang="en-US"/>
        </a:p>
      </dgm:t>
    </dgm:pt>
    <dgm:pt modelId="{362329D0-5573-4C54-82AC-48D5F4CB9FF1}">
      <dgm:prSet phldrT="[Text]"/>
      <dgm:spPr/>
      <dgm:t>
        <a:bodyPr/>
        <a:lstStyle/>
        <a:p>
          <a:r>
            <a:rPr lang="en-US" dirty="0"/>
            <a:t>GPT-4o</a:t>
          </a:r>
        </a:p>
      </dgm:t>
    </dgm:pt>
    <dgm:pt modelId="{30701CF9-E150-44C8-8D12-205FAD95B683}" type="parTrans" cxnId="{6EFA64EC-A980-4271-97DF-8A95AF8A2C5E}">
      <dgm:prSet/>
      <dgm:spPr/>
      <dgm:t>
        <a:bodyPr/>
        <a:lstStyle/>
        <a:p>
          <a:endParaRPr lang="en-US"/>
        </a:p>
      </dgm:t>
    </dgm:pt>
    <dgm:pt modelId="{8F413A20-133B-4499-9D9C-476EEC6B00A7}" type="sibTrans" cxnId="{6EFA64EC-A980-4271-97DF-8A95AF8A2C5E}">
      <dgm:prSet/>
      <dgm:spPr/>
      <dgm:t>
        <a:bodyPr/>
        <a:lstStyle/>
        <a:p>
          <a:endParaRPr lang="en-US"/>
        </a:p>
      </dgm:t>
    </dgm:pt>
    <dgm:pt modelId="{DD970B09-4FD0-48C8-A07A-D4F5AD277EEA}">
      <dgm:prSet phldrT="[Text]"/>
      <dgm:spPr/>
      <dgm:t>
        <a:bodyPr/>
        <a:lstStyle/>
        <a:p>
          <a:r>
            <a:rPr lang="en-US" dirty="0"/>
            <a:t>Response</a:t>
          </a:r>
        </a:p>
      </dgm:t>
    </dgm:pt>
    <dgm:pt modelId="{C6E3AE90-82F9-42FD-9258-A992A076ABF4}" type="parTrans" cxnId="{50631A43-043D-441D-9894-AA453184E17E}">
      <dgm:prSet/>
      <dgm:spPr/>
      <dgm:t>
        <a:bodyPr/>
        <a:lstStyle/>
        <a:p>
          <a:endParaRPr lang="en-US"/>
        </a:p>
      </dgm:t>
    </dgm:pt>
    <dgm:pt modelId="{B0FE26D5-505D-4FD9-9E9A-FC1B1711B638}" type="sibTrans" cxnId="{50631A43-043D-441D-9894-AA453184E17E}">
      <dgm:prSet/>
      <dgm:spPr/>
      <dgm:t>
        <a:bodyPr/>
        <a:lstStyle/>
        <a:p>
          <a:endParaRPr lang="en-US"/>
        </a:p>
      </dgm:t>
    </dgm:pt>
    <dgm:pt modelId="{41BC5B04-F58C-4E59-AAB4-EDE4564BC498}" type="pres">
      <dgm:prSet presAssocID="{5AF1DE83-EE41-4C17-AF8B-03540FEABF04}" presName="Name0" presStyleCnt="0">
        <dgm:presLayoutVars>
          <dgm:dir/>
          <dgm:resizeHandles val="exact"/>
        </dgm:presLayoutVars>
      </dgm:prSet>
      <dgm:spPr/>
    </dgm:pt>
    <dgm:pt modelId="{0805725E-C8ED-4B9B-AD0F-DB31BE33E86F}" type="pres">
      <dgm:prSet presAssocID="{539322A6-96D2-4BD5-887F-C74C05B782A4}" presName="node" presStyleLbl="node1" presStyleIdx="0" presStyleCnt="3">
        <dgm:presLayoutVars>
          <dgm:bulletEnabled val="1"/>
        </dgm:presLayoutVars>
      </dgm:prSet>
      <dgm:spPr/>
    </dgm:pt>
    <dgm:pt modelId="{B7AEDB10-53D3-4DB9-BF6F-AA069BCF2C7A}" type="pres">
      <dgm:prSet presAssocID="{11FD707F-29E4-4D18-A140-5B99365B326F}" presName="sibTrans" presStyleLbl="sibTrans2D1" presStyleIdx="0" presStyleCnt="2"/>
      <dgm:spPr/>
    </dgm:pt>
    <dgm:pt modelId="{55272E60-9818-416B-97C7-84C15547D598}" type="pres">
      <dgm:prSet presAssocID="{11FD707F-29E4-4D18-A140-5B99365B326F}" presName="connectorText" presStyleLbl="sibTrans2D1" presStyleIdx="0" presStyleCnt="2"/>
      <dgm:spPr/>
    </dgm:pt>
    <dgm:pt modelId="{937A65E9-D2B5-4881-AEE3-7585CAABE41C}" type="pres">
      <dgm:prSet presAssocID="{362329D0-5573-4C54-82AC-48D5F4CB9FF1}" presName="node" presStyleLbl="node1" presStyleIdx="1" presStyleCnt="3">
        <dgm:presLayoutVars>
          <dgm:bulletEnabled val="1"/>
        </dgm:presLayoutVars>
      </dgm:prSet>
      <dgm:spPr/>
    </dgm:pt>
    <dgm:pt modelId="{3548E388-339F-45F1-B593-FA348D9601B8}" type="pres">
      <dgm:prSet presAssocID="{8F413A20-133B-4499-9D9C-476EEC6B00A7}" presName="sibTrans" presStyleLbl="sibTrans2D1" presStyleIdx="1" presStyleCnt="2"/>
      <dgm:spPr/>
    </dgm:pt>
    <dgm:pt modelId="{548AFD66-F46B-45B8-88E2-57FB4B66C7FD}" type="pres">
      <dgm:prSet presAssocID="{8F413A20-133B-4499-9D9C-476EEC6B00A7}" presName="connectorText" presStyleLbl="sibTrans2D1" presStyleIdx="1" presStyleCnt="2"/>
      <dgm:spPr/>
    </dgm:pt>
    <dgm:pt modelId="{406935ED-76ED-40DC-85B8-6FA169D9EA1A}" type="pres">
      <dgm:prSet presAssocID="{DD970B09-4FD0-48C8-A07A-D4F5AD277EEA}" presName="node" presStyleLbl="node1" presStyleIdx="2" presStyleCnt="3">
        <dgm:presLayoutVars>
          <dgm:bulletEnabled val="1"/>
        </dgm:presLayoutVars>
      </dgm:prSet>
      <dgm:spPr/>
    </dgm:pt>
  </dgm:ptLst>
  <dgm:cxnLst>
    <dgm:cxn modelId="{6BF1CB04-0053-4E89-A102-B94A0C9F716C}" type="presOf" srcId="{8F413A20-133B-4499-9D9C-476EEC6B00A7}" destId="{3548E388-339F-45F1-B593-FA348D9601B8}" srcOrd="0" destOrd="0" presId="urn:microsoft.com/office/officeart/2005/8/layout/process1"/>
    <dgm:cxn modelId="{56194306-4445-4A01-B3EE-8E3230F1CC0A}" type="presOf" srcId="{11FD707F-29E4-4D18-A140-5B99365B326F}" destId="{55272E60-9818-416B-97C7-84C15547D598}" srcOrd="1" destOrd="0" presId="urn:microsoft.com/office/officeart/2005/8/layout/process1"/>
    <dgm:cxn modelId="{B2F20B43-6499-4B57-A023-050D6F8B0D74}" srcId="{5AF1DE83-EE41-4C17-AF8B-03540FEABF04}" destId="{539322A6-96D2-4BD5-887F-C74C05B782A4}" srcOrd="0" destOrd="0" parTransId="{6EA1310E-786B-424D-A89D-0E4B6349BF33}" sibTransId="{11FD707F-29E4-4D18-A140-5B99365B326F}"/>
    <dgm:cxn modelId="{50631A43-043D-441D-9894-AA453184E17E}" srcId="{5AF1DE83-EE41-4C17-AF8B-03540FEABF04}" destId="{DD970B09-4FD0-48C8-A07A-D4F5AD277EEA}" srcOrd="2" destOrd="0" parTransId="{C6E3AE90-82F9-42FD-9258-A992A076ABF4}" sibTransId="{B0FE26D5-505D-4FD9-9E9A-FC1B1711B638}"/>
    <dgm:cxn modelId="{65F4C18D-34D3-459E-A9CC-E394DB39B95A}" type="presOf" srcId="{11FD707F-29E4-4D18-A140-5B99365B326F}" destId="{B7AEDB10-53D3-4DB9-BF6F-AA069BCF2C7A}" srcOrd="0" destOrd="0" presId="urn:microsoft.com/office/officeart/2005/8/layout/process1"/>
    <dgm:cxn modelId="{17CCD1D1-9C4E-4BF7-8E53-2CDDDCB62B64}" type="presOf" srcId="{539322A6-96D2-4BD5-887F-C74C05B782A4}" destId="{0805725E-C8ED-4B9B-AD0F-DB31BE33E86F}" srcOrd="0" destOrd="0" presId="urn:microsoft.com/office/officeart/2005/8/layout/process1"/>
    <dgm:cxn modelId="{397139D3-B43D-4249-A5F0-9DC62D27D641}" type="presOf" srcId="{5AF1DE83-EE41-4C17-AF8B-03540FEABF04}" destId="{41BC5B04-F58C-4E59-AAB4-EDE4564BC498}" srcOrd="0" destOrd="0" presId="urn:microsoft.com/office/officeart/2005/8/layout/process1"/>
    <dgm:cxn modelId="{98C869DF-0B53-431C-94F7-3B1E7DF620B1}" type="presOf" srcId="{8F413A20-133B-4499-9D9C-476EEC6B00A7}" destId="{548AFD66-F46B-45B8-88E2-57FB4B66C7FD}" srcOrd="1" destOrd="0" presId="urn:microsoft.com/office/officeart/2005/8/layout/process1"/>
    <dgm:cxn modelId="{06CA05EA-C98F-4C98-88EB-52679CF8A6C5}" type="presOf" srcId="{362329D0-5573-4C54-82AC-48D5F4CB9FF1}" destId="{937A65E9-D2B5-4881-AEE3-7585CAABE41C}" srcOrd="0" destOrd="0" presId="urn:microsoft.com/office/officeart/2005/8/layout/process1"/>
    <dgm:cxn modelId="{6EFA64EC-A980-4271-97DF-8A95AF8A2C5E}" srcId="{5AF1DE83-EE41-4C17-AF8B-03540FEABF04}" destId="{362329D0-5573-4C54-82AC-48D5F4CB9FF1}" srcOrd="1" destOrd="0" parTransId="{30701CF9-E150-44C8-8D12-205FAD95B683}" sibTransId="{8F413A20-133B-4499-9D9C-476EEC6B00A7}"/>
    <dgm:cxn modelId="{C8C0D5F2-D069-4ED4-BF6E-25E3DD31F178}" type="presOf" srcId="{DD970B09-4FD0-48C8-A07A-D4F5AD277EEA}" destId="{406935ED-76ED-40DC-85B8-6FA169D9EA1A}" srcOrd="0" destOrd="0" presId="urn:microsoft.com/office/officeart/2005/8/layout/process1"/>
    <dgm:cxn modelId="{DDC53085-0968-4420-85D2-2DAF494000FB}" type="presParOf" srcId="{41BC5B04-F58C-4E59-AAB4-EDE4564BC498}" destId="{0805725E-C8ED-4B9B-AD0F-DB31BE33E86F}" srcOrd="0" destOrd="0" presId="urn:microsoft.com/office/officeart/2005/8/layout/process1"/>
    <dgm:cxn modelId="{BD35B301-9DAC-43D4-9990-11BF9DD6D541}" type="presParOf" srcId="{41BC5B04-F58C-4E59-AAB4-EDE4564BC498}" destId="{B7AEDB10-53D3-4DB9-BF6F-AA069BCF2C7A}" srcOrd="1" destOrd="0" presId="urn:microsoft.com/office/officeart/2005/8/layout/process1"/>
    <dgm:cxn modelId="{8C5D1214-0D83-4027-9693-8AF48BF0FBC6}" type="presParOf" srcId="{B7AEDB10-53D3-4DB9-BF6F-AA069BCF2C7A}" destId="{55272E60-9818-416B-97C7-84C15547D598}" srcOrd="0" destOrd="0" presId="urn:microsoft.com/office/officeart/2005/8/layout/process1"/>
    <dgm:cxn modelId="{CAE9894A-1A09-44D2-928D-9BF52049C88B}" type="presParOf" srcId="{41BC5B04-F58C-4E59-AAB4-EDE4564BC498}" destId="{937A65E9-D2B5-4881-AEE3-7585CAABE41C}" srcOrd="2" destOrd="0" presId="urn:microsoft.com/office/officeart/2005/8/layout/process1"/>
    <dgm:cxn modelId="{A4D18CB0-E873-45D8-BE2B-8EB6C8CDCC14}" type="presParOf" srcId="{41BC5B04-F58C-4E59-AAB4-EDE4564BC498}" destId="{3548E388-339F-45F1-B593-FA348D9601B8}" srcOrd="3" destOrd="0" presId="urn:microsoft.com/office/officeart/2005/8/layout/process1"/>
    <dgm:cxn modelId="{9A4F4D7C-6116-475A-B534-D98A9DB1C23D}" type="presParOf" srcId="{3548E388-339F-45F1-B593-FA348D9601B8}" destId="{548AFD66-F46B-45B8-88E2-57FB4B66C7FD}" srcOrd="0" destOrd="0" presId="urn:microsoft.com/office/officeart/2005/8/layout/process1"/>
    <dgm:cxn modelId="{A9FC1AC9-7A56-4A22-A306-51C4AD378A1B}" type="presParOf" srcId="{41BC5B04-F58C-4E59-AAB4-EDE4564BC498}" destId="{406935ED-76ED-40DC-85B8-6FA169D9EA1A}"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CF57B0-DFF5-43B7-8B9C-0BFAC4F8E00A}"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de-DE"/>
        </a:p>
      </dgm:t>
    </dgm:pt>
    <dgm:pt modelId="{87457A52-1A7C-43A0-9060-F52D6776A479}">
      <dgm:prSet phldrT="[Text]"/>
      <dgm:spPr/>
      <dgm:t>
        <a:bodyPr/>
        <a:lstStyle/>
        <a:p>
          <a:r>
            <a:rPr lang="en-US" noProof="0" dirty="0"/>
            <a:t>Creative Tasks</a:t>
          </a:r>
        </a:p>
      </dgm:t>
    </dgm:pt>
    <dgm:pt modelId="{6E38A2BC-4D42-4C14-8DE1-5BFC1B50B140}" type="parTrans" cxnId="{0BF3C9D9-AE5F-4649-9DF3-8290A51BB6BF}">
      <dgm:prSet/>
      <dgm:spPr/>
      <dgm:t>
        <a:bodyPr/>
        <a:lstStyle/>
        <a:p>
          <a:endParaRPr lang="de-DE"/>
        </a:p>
      </dgm:t>
    </dgm:pt>
    <dgm:pt modelId="{2C2FB7B0-6B6E-4125-BCF0-101005DE88E1}" type="sibTrans" cxnId="{0BF3C9D9-AE5F-4649-9DF3-8290A51BB6BF}">
      <dgm:prSet/>
      <dgm:spPr/>
      <dgm:t>
        <a:bodyPr/>
        <a:lstStyle/>
        <a:p>
          <a:endParaRPr lang="de-DE"/>
        </a:p>
      </dgm:t>
    </dgm:pt>
    <dgm:pt modelId="{C93CA4D1-D876-4035-82A0-BDA9C22D3379}">
      <dgm:prSet phldrT="[Text]"/>
      <dgm:spPr/>
      <dgm:t>
        <a:bodyPr/>
        <a:lstStyle/>
        <a:p>
          <a:r>
            <a:rPr lang="en-US" noProof="0" dirty="0"/>
            <a:t>Summaries</a:t>
          </a:r>
        </a:p>
      </dgm:t>
    </dgm:pt>
    <dgm:pt modelId="{8D49DD21-A216-4758-B4E5-5470C0AE666A}" type="parTrans" cxnId="{DA45F867-8099-4582-AE08-08618CAB0A98}">
      <dgm:prSet/>
      <dgm:spPr/>
      <dgm:t>
        <a:bodyPr/>
        <a:lstStyle/>
        <a:p>
          <a:endParaRPr lang="de-DE"/>
        </a:p>
      </dgm:t>
    </dgm:pt>
    <dgm:pt modelId="{7D1AFA98-5A51-4713-9106-F2EBF21DCE85}" type="sibTrans" cxnId="{DA45F867-8099-4582-AE08-08618CAB0A98}">
      <dgm:prSet/>
      <dgm:spPr/>
      <dgm:t>
        <a:bodyPr/>
        <a:lstStyle/>
        <a:p>
          <a:endParaRPr lang="de-DE"/>
        </a:p>
      </dgm:t>
    </dgm:pt>
    <dgm:pt modelId="{F355AAD7-32E7-4BB6-8A75-2160AFAA2AAF}">
      <dgm:prSet phldrT="[Text]"/>
      <dgm:spPr/>
      <dgm:t>
        <a:bodyPr/>
        <a:lstStyle/>
        <a:p>
          <a:r>
            <a:rPr lang="en-US" noProof="0" dirty="0"/>
            <a:t>Brainstorming</a:t>
          </a:r>
        </a:p>
      </dgm:t>
    </dgm:pt>
    <dgm:pt modelId="{CF540973-979B-41A0-9B4B-A5DB90498BAF}" type="parTrans" cxnId="{AB83882E-EC73-4563-9B27-8254840639B2}">
      <dgm:prSet/>
      <dgm:spPr/>
      <dgm:t>
        <a:bodyPr/>
        <a:lstStyle/>
        <a:p>
          <a:endParaRPr lang="de-DE"/>
        </a:p>
      </dgm:t>
    </dgm:pt>
    <dgm:pt modelId="{7C6FEBB3-BE5A-41E2-BFC1-2DFA4796C581}" type="sibTrans" cxnId="{AB83882E-EC73-4563-9B27-8254840639B2}">
      <dgm:prSet/>
      <dgm:spPr/>
      <dgm:t>
        <a:bodyPr/>
        <a:lstStyle/>
        <a:p>
          <a:endParaRPr lang="de-DE"/>
        </a:p>
      </dgm:t>
    </dgm:pt>
    <dgm:pt modelId="{765690E7-FDE1-4833-86A1-CB35E8B897FF}">
      <dgm:prSet phldrT="[Text]"/>
      <dgm:spPr/>
      <dgm:t>
        <a:bodyPr/>
        <a:lstStyle/>
        <a:p>
          <a:r>
            <a:rPr lang="en-US" noProof="0" dirty="0"/>
            <a:t>Comparisons (e.g. difference between LLMs)</a:t>
          </a:r>
        </a:p>
      </dgm:t>
    </dgm:pt>
    <dgm:pt modelId="{2A7E1887-8311-411A-8AD8-686D8F810E8C}" type="parTrans" cxnId="{E16FBF74-CAC1-4E58-8EA0-10C61AFFAD99}">
      <dgm:prSet/>
      <dgm:spPr/>
      <dgm:t>
        <a:bodyPr/>
        <a:lstStyle/>
        <a:p>
          <a:endParaRPr lang="de-DE"/>
        </a:p>
      </dgm:t>
    </dgm:pt>
    <dgm:pt modelId="{D4E69A16-FA95-4F14-96D0-6B31D3F52A99}" type="sibTrans" cxnId="{E16FBF74-CAC1-4E58-8EA0-10C61AFFAD99}">
      <dgm:prSet/>
      <dgm:spPr/>
      <dgm:t>
        <a:bodyPr/>
        <a:lstStyle/>
        <a:p>
          <a:endParaRPr lang="de-DE"/>
        </a:p>
      </dgm:t>
    </dgm:pt>
    <dgm:pt modelId="{4EAA3EC3-40FF-450A-B0F3-66D858494C9D}">
      <dgm:prSet phldrT="[Text]"/>
      <dgm:spPr/>
      <dgm:t>
        <a:bodyPr/>
        <a:lstStyle/>
        <a:p>
          <a:r>
            <a:rPr lang="en-US" noProof="0" dirty="0"/>
            <a:t>Visualization (e.g. tables, graphs)</a:t>
          </a:r>
        </a:p>
      </dgm:t>
    </dgm:pt>
    <dgm:pt modelId="{90AE4677-611D-4951-A719-703221416AC9}" type="parTrans" cxnId="{80BF27BF-C2B3-41C7-92EE-C59E1008FB0C}">
      <dgm:prSet/>
      <dgm:spPr/>
      <dgm:t>
        <a:bodyPr/>
        <a:lstStyle/>
        <a:p>
          <a:endParaRPr lang="de-DE"/>
        </a:p>
      </dgm:t>
    </dgm:pt>
    <dgm:pt modelId="{7CB9889C-FC6B-467C-B128-90043A03A6EE}" type="sibTrans" cxnId="{80BF27BF-C2B3-41C7-92EE-C59E1008FB0C}">
      <dgm:prSet/>
      <dgm:spPr/>
      <dgm:t>
        <a:bodyPr/>
        <a:lstStyle/>
        <a:p>
          <a:endParaRPr lang="de-DE"/>
        </a:p>
      </dgm:t>
    </dgm:pt>
    <dgm:pt modelId="{117E2548-6B85-4C6A-A718-233E5AE83490}" type="pres">
      <dgm:prSet presAssocID="{A8CF57B0-DFF5-43B7-8B9C-0BFAC4F8E00A}" presName="Name0" presStyleCnt="0">
        <dgm:presLayoutVars>
          <dgm:chMax val="7"/>
          <dgm:chPref val="7"/>
          <dgm:dir/>
        </dgm:presLayoutVars>
      </dgm:prSet>
      <dgm:spPr/>
    </dgm:pt>
    <dgm:pt modelId="{2C62C015-C3C4-44B2-8407-62ABCFA95DC7}" type="pres">
      <dgm:prSet presAssocID="{A8CF57B0-DFF5-43B7-8B9C-0BFAC4F8E00A}" presName="Name1" presStyleCnt="0"/>
      <dgm:spPr/>
    </dgm:pt>
    <dgm:pt modelId="{F4221080-DC57-47B5-8AEB-734720D86073}" type="pres">
      <dgm:prSet presAssocID="{A8CF57B0-DFF5-43B7-8B9C-0BFAC4F8E00A}" presName="cycle" presStyleCnt="0"/>
      <dgm:spPr/>
    </dgm:pt>
    <dgm:pt modelId="{246954D0-2301-4077-AEEC-5A323D4E418A}" type="pres">
      <dgm:prSet presAssocID="{A8CF57B0-DFF5-43B7-8B9C-0BFAC4F8E00A}" presName="srcNode" presStyleLbl="node1" presStyleIdx="0" presStyleCnt="5"/>
      <dgm:spPr/>
    </dgm:pt>
    <dgm:pt modelId="{9E5E3A96-A84F-48F1-9316-C04E8DBD0186}" type="pres">
      <dgm:prSet presAssocID="{A8CF57B0-DFF5-43B7-8B9C-0BFAC4F8E00A}" presName="conn" presStyleLbl="parChTrans1D2" presStyleIdx="0" presStyleCnt="1"/>
      <dgm:spPr/>
    </dgm:pt>
    <dgm:pt modelId="{A9596B55-54C6-4E7D-8949-AB5D6DEB6A0A}" type="pres">
      <dgm:prSet presAssocID="{A8CF57B0-DFF5-43B7-8B9C-0BFAC4F8E00A}" presName="extraNode" presStyleLbl="node1" presStyleIdx="0" presStyleCnt="5"/>
      <dgm:spPr/>
    </dgm:pt>
    <dgm:pt modelId="{BC93C41D-A253-469C-BC77-B6FE329810CB}" type="pres">
      <dgm:prSet presAssocID="{A8CF57B0-DFF5-43B7-8B9C-0BFAC4F8E00A}" presName="dstNode" presStyleLbl="node1" presStyleIdx="0" presStyleCnt="5"/>
      <dgm:spPr/>
    </dgm:pt>
    <dgm:pt modelId="{875E58EE-8A98-48E1-99EA-4FD7A80B8014}" type="pres">
      <dgm:prSet presAssocID="{87457A52-1A7C-43A0-9060-F52D6776A479}" presName="text_1" presStyleLbl="node1" presStyleIdx="0" presStyleCnt="5">
        <dgm:presLayoutVars>
          <dgm:bulletEnabled val="1"/>
        </dgm:presLayoutVars>
      </dgm:prSet>
      <dgm:spPr/>
    </dgm:pt>
    <dgm:pt modelId="{5A0920C9-55F7-4035-80AF-F8D6868EFAEE}" type="pres">
      <dgm:prSet presAssocID="{87457A52-1A7C-43A0-9060-F52D6776A479}" presName="accent_1" presStyleCnt="0"/>
      <dgm:spPr/>
    </dgm:pt>
    <dgm:pt modelId="{56DFCC0D-11A9-46B6-9AC5-5EDD0B1FF4BA}" type="pres">
      <dgm:prSet presAssocID="{87457A52-1A7C-43A0-9060-F52D6776A479}" presName="accentRepeatNode" presStyleLbl="solidFgAcc1" presStyleIdx="0" presStyleCnt="5"/>
      <dgm:spPr/>
    </dgm:pt>
    <dgm:pt modelId="{EC49E9C7-0B00-4EF6-8D2C-44F13EFDCA82}" type="pres">
      <dgm:prSet presAssocID="{C93CA4D1-D876-4035-82A0-BDA9C22D3379}" presName="text_2" presStyleLbl="node1" presStyleIdx="1" presStyleCnt="5">
        <dgm:presLayoutVars>
          <dgm:bulletEnabled val="1"/>
        </dgm:presLayoutVars>
      </dgm:prSet>
      <dgm:spPr/>
    </dgm:pt>
    <dgm:pt modelId="{35C161D9-1804-4273-92F1-CCA73B24D6FC}" type="pres">
      <dgm:prSet presAssocID="{C93CA4D1-D876-4035-82A0-BDA9C22D3379}" presName="accent_2" presStyleCnt="0"/>
      <dgm:spPr/>
    </dgm:pt>
    <dgm:pt modelId="{CEEAA418-B0D1-4E93-826B-7731C2307527}" type="pres">
      <dgm:prSet presAssocID="{C93CA4D1-D876-4035-82A0-BDA9C22D3379}" presName="accentRepeatNode" presStyleLbl="solidFgAcc1" presStyleIdx="1" presStyleCnt="5"/>
      <dgm:spPr/>
    </dgm:pt>
    <dgm:pt modelId="{8207E163-98F0-4D5C-95A2-9C2D2BF397E9}" type="pres">
      <dgm:prSet presAssocID="{F355AAD7-32E7-4BB6-8A75-2160AFAA2AAF}" presName="text_3" presStyleLbl="node1" presStyleIdx="2" presStyleCnt="5">
        <dgm:presLayoutVars>
          <dgm:bulletEnabled val="1"/>
        </dgm:presLayoutVars>
      </dgm:prSet>
      <dgm:spPr/>
    </dgm:pt>
    <dgm:pt modelId="{D89D87A9-C47A-45CB-BFB4-6F0365F04DDC}" type="pres">
      <dgm:prSet presAssocID="{F355AAD7-32E7-4BB6-8A75-2160AFAA2AAF}" presName="accent_3" presStyleCnt="0"/>
      <dgm:spPr/>
    </dgm:pt>
    <dgm:pt modelId="{3360E1FE-CFB5-4A0E-A5AF-81243A386C8E}" type="pres">
      <dgm:prSet presAssocID="{F355AAD7-32E7-4BB6-8A75-2160AFAA2AAF}" presName="accentRepeatNode" presStyleLbl="solidFgAcc1" presStyleIdx="2" presStyleCnt="5"/>
      <dgm:spPr/>
    </dgm:pt>
    <dgm:pt modelId="{6B038847-0A51-4CBD-905F-3F8DD578AA03}" type="pres">
      <dgm:prSet presAssocID="{765690E7-FDE1-4833-86A1-CB35E8B897FF}" presName="text_4" presStyleLbl="node1" presStyleIdx="3" presStyleCnt="5">
        <dgm:presLayoutVars>
          <dgm:bulletEnabled val="1"/>
        </dgm:presLayoutVars>
      </dgm:prSet>
      <dgm:spPr/>
    </dgm:pt>
    <dgm:pt modelId="{FA61F214-F39B-47B9-919E-0F538D065540}" type="pres">
      <dgm:prSet presAssocID="{765690E7-FDE1-4833-86A1-CB35E8B897FF}" presName="accent_4" presStyleCnt="0"/>
      <dgm:spPr/>
    </dgm:pt>
    <dgm:pt modelId="{BEC4358D-BA2A-4481-9F41-291E99659518}" type="pres">
      <dgm:prSet presAssocID="{765690E7-FDE1-4833-86A1-CB35E8B897FF}" presName="accentRepeatNode" presStyleLbl="solidFgAcc1" presStyleIdx="3" presStyleCnt="5"/>
      <dgm:spPr/>
    </dgm:pt>
    <dgm:pt modelId="{953C13C2-59EC-40FF-81B3-A09E773D0749}" type="pres">
      <dgm:prSet presAssocID="{4EAA3EC3-40FF-450A-B0F3-66D858494C9D}" presName="text_5" presStyleLbl="node1" presStyleIdx="4" presStyleCnt="5">
        <dgm:presLayoutVars>
          <dgm:bulletEnabled val="1"/>
        </dgm:presLayoutVars>
      </dgm:prSet>
      <dgm:spPr/>
    </dgm:pt>
    <dgm:pt modelId="{F8EE22EA-884B-4C16-A496-488E1041B627}" type="pres">
      <dgm:prSet presAssocID="{4EAA3EC3-40FF-450A-B0F3-66D858494C9D}" presName="accent_5" presStyleCnt="0"/>
      <dgm:spPr/>
    </dgm:pt>
    <dgm:pt modelId="{BF4712D6-1F49-4097-9D3F-C53C860112E0}" type="pres">
      <dgm:prSet presAssocID="{4EAA3EC3-40FF-450A-B0F3-66D858494C9D}" presName="accentRepeatNode" presStyleLbl="solidFgAcc1" presStyleIdx="4" presStyleCnt="5"/>
      <dgm:spPr/>
    </dgm:pt>
  </dgm:ptLst>
  <dgm:cxnLst>
    <dgm:cxn modelId="{E08A091A-582C-4EC9-BAAF-9B2AB555D543}" type="presOf" srcId="{87457A52-1A7C-43A0-9060-F52D6776A479}" destId="{875E58EE-8A98-48E1-99EA-4FD7A80B8014}" srcOrd="0" destOrd="0" presId="urn:microsoft.com/office/officeart/2008/layout/VerticalCurvedList"/>
    <dgm:cxn modelId="{AB83882E-EC73-4563-9B27-8254840639B2}" srcId="{A8CF57B0-DFF5-43B7-8B9C-0BFAC4F8E00A}" destId="{F355AAD7-32E7-4BB6-8A75-2160AFAA2AAF}" srcOrd="2" destOrd="0" parTransId="{CF540973-979B-41A0-9B4B-A5DB90498BAF}" sibTransId="{7C6FEBB3-BE5A-41E2-BFC1-2DFA4796C581}"/>
    <dgm:cxn modelId="{033F1538-F0C9-4B1C-8B64-3B580ACF1975}" type="presOf" srcId="{A8CF57B0-DFF5-43B7-8B9C-0BFAC4F8E00A}" destId="{117E2548-6B85-4C6A-A718-233E5AE83490}" srcOrd="0" destOrd="0" presId="urn:microsoft.com/office/officeart/2008/layout/VerticalCurvedList"/>
    <dgm:cxn modelId="{DA45F867-8099-4582-AE08-08618CAB0A98}" srcId="{A8CF57B0-DFF5-43B7-8B9C-0BFAC4F8E00A}" destId="{C93CA4D1-D876-4035-82A0-BDA9C22D3379}" srcOrd="1" destOrd="0" parTransId="{8D49DD21-A216-4758-B4E5-5470C0AE666A}" sibTransId="{7D1AFA98-5A51-4713-9106-F2EBF21DCE85}"/>
    <dgm:cxn modelId="{E16FBF74-CAC1-4E58-8EA0-10C61AFFAD99}" srcId="{A8CF57B0-DFF5-43B7-8B9C-0BFAC4F8E00A}" destId="{765690E7-FDE1-4833-86A1-CB35E8B897FF}" srcOrd="3" destOrd="0" parTransId="{2A7E1887-8311-411A-8AD8-686D8F810E8C}" sibTransId="{D4E69A16-FA95-4F14-96D0-6B31D3F52A99}"/>
    <dgm:cxn modelId="{C48E2D57-1B88-4BC2-9E00-8C0CD4DE8147}" type="presOf" srcId="{4EAA3EC3-40FF-450A-B0F3-66D858494C9D}" destId="{953C13C2-59EC-40FF-81B3-A09E773D0749}" srcOrd="0" destOrd="0" presId="urn:microsoft.com/office/officeart/2008/layout/VerticalCurvedList"/>
    <dgm:cxn modelId="{F973D49A-4A97-48BF-A81A-11B492325A9C}" type="presOf" srcId="{F355AAD7-32E7-4BB6-8A75-2160AFAA2AAF}" destId="{8207E163-98F0-4D5C-95A2-9C2D2BF397E9}" srcOrd="0" destOrd="0" presId="urn:microsoft.com/office/officeart/2008/layout/VerticalCurvedList"/>
    <dgm:cxn modelId="{B7621AB5-047F-4BEF-A5E9-7063F9BBF487}" type="presOf" srcId="{C93CA4D1-D876-4035-82A0-BDA9C22D3379}" destId="{EC49E9C7-0B00-4EF6-8D2C-44F13EFDCA82}" srcOrd="0" destOrd="0" presId="urn:microsoft.com/office/officeart/2008/layout/VerticalCurvedList"/>
    <dgm:cxn modelId="{80BF27BF-C2B3-41C7-92EE-C59E1008FB0C}" srcId="{A8CF57B0-DFF5-43B7-8B9C-0BFAC4F8E00A}" destId="{4EAA3EC3-40FF-450A-B0F3-66D858494C9D}" srcOrd="4" destOrd="0" parTransId="{90AE4677-611D-4951-A719-703221416AC9}" sibTransId="{7CB9889C-FC6B-467C-B128-90043A03A6EE}"/>
    <dgm:cxn modelId="{0BF3C9D9-AE5F-4649-9DF3-8290A51BB6BF}" srcId="{A8CF57B0-DFF5-43B7-8B9C-0BFAC4F8E00A}" destId="{87457A52-1A7C-43A0-9060-F52D6776A479}" srcOrd="0" destOrd="0" parTransId="{6E38A2BC-4D42-4C14-8DE1-5BFC1B50B140}" sibTransId="{2C2FB7B0-6B6E-4125-BCF0-101005DE88E1}"/>
    <dgm:cxn modelId="{F6D35EDF-9769-43F7-A3E8-F3F004C2720D}" type="presOf" srcId="{765690E7-FDE1-4833-86A1-CB35E8B897FF}" destId="{6B038847-0A51-4CBD-905F-3F8DD578AA03}" srcOrd="0" destOrd="0" presId="urn:microsoft.com/office/officeart/2008/layout/VerticalCurvedList"/>
    <dgm:cxn modelId="{28A4F5F6-1AB1-4AC0-85BC-7540BE4171D6}" type="presOf" srcId="{2C2FB7B0-6B6E-4125-BCF0-101005DE88E1}" destId="{9E5E3A96-A84F-48F1-9316-C04E8DBD0186}" srcOrd="0" destOrd="0" presId="urn:microsoft.com/office/officeart/2008/layout/VerticalCurvedList"/>
    <dgm:cxn modelId="{F7DE5A6D-F812-468D-9302-1B2FBE112D89}" type="presParOf" srcId="{117E2548-6B85-4C6A-A718-233E5AE83490}" destId="{2C62C015-C3C4-44B2-8407-62ABCFA95DC7}" srcOrd="0" destOrd="0" presId="urn:microsoft.com/office/officeart/2008/layout/VerticalCurvedList"/>
    <dgm:cxn modelId="{7E042EDD-3190-4E2A-8CC4-B746CD6B896E}" type="presParOf" srcId="{2C62C015-C3C4-44B2-8407-62ABCFA95DC7}" destId="{F4221080-DC57-47B5-8AEB-734720D86073}" srcOrd="0" destOrd="0" presId="urn:microsoft.com/office/officeart/2008/layout/VerticalCurvedList"/>
    <dgm:cxn modelId="{E0A2ECE5-D035-4D7A-A0B5-DA421FDE6AEF}" type="presParOf" srcId="{F4221080-DC57-47B5-8AEB-734720D86073}" destId="{246954D0-2301-4077-AEEC-5A323D4E418A}" srcOrd="0" destOrd="0" presId="urn:microsoft.com/office/officeart/2008/layout/VerticalCurvedList"/>
    <dgm:cxn modelId="{391E924F-F642-4C72-ADB8-B4B45414691D}" type="presParOf" srcId="{F4221080-DC57-47B5-8AEB-734720D86073}" destId="{9E5E3A96-A84F-48F1-9316-C04E8DBD0186}" srcOrd="1" destOrd="0" presId="urn:microsoft.com/office/officeart/2008/layout/VerticalCurvedList"/>
    <dgm:cxn modelId="{790818A1-28F1-40F6-8EE6-843F1396F1C7}" type="presParOf" srcId="{F4221080-DC57-47B5-8AEB-734720D86073}" destId="{A9596B55-54C6-4E7D-8949-AB5D6DEB6A0A}" srcOrd="2" destOrd="0" presId="urn:microsoft.com/office/officeart/2008/layout/VerticalCurvedList"/>
    <dgm:cxn modelId="{BEEB2213-D2BA-4E87-855A-AAE360FFC25A}" type="presParOf" srcId="{F4221080-DC57-47B5-8AEB-734720D86073}" destId="{BC93C41D-A253-469C-BC77-B6FE329810CB}" srcOrd="3" destOrd="0" presId="urn:microsoft.com/office/officeart/2008/layout/VerticalCurvedList"/>
    <dgm:cxn modelId="{DA674811-2558-43A3-967A-08F61C16C110}" type="presParOf" srcId="{2C62C015-C3C4-44B2-8407-62ABCFA95DC7}" destId="{875E58EE-8A98-48E1-99EA-4FD7A80B8014}" srcOrd="1" destOrd="0" presId="urn:microsoft.com/office/officeart/2008/layout/VerticalCurvedList"/>
    <dgm:cxn modelId="{B2A1F1D8-EAB7-48D9-B6FA-7C8C48E26955}" type="presParOf" srcId="{2C62C015-C3C4-44B2-8407-62ABCFA95DC7}" destId="{5A0920C9-55F7-4035-80AF-F8D6868EFAEE}" srcOrd="2" destOrd="0" presId="urn:microsoft.com/office/officeart/2008/layout/VerticalCurvedList"/>
    <dgm:cxn modelId="{81BEF1A7-5513-4901-B7FC-C002DD0FDE21}" type="presParOf" srcId="{5A0920C9-55F7-4035-80AF-F8D6868EFAEE}" destId="{56DFCC0D-11A9-46B6-9AC5-5EDD0B1FF4BA}" srcOrd="0" destOrd="0" presId="urn:microsoft.com/office/officeart/2008/layout/VerticalCurvedList"/>
    <dgm:cxn modelId="{0091AB7C-10BB-4286-BDB6-3AA7076B49D3}" type="presParOf" srcId="{2C62C015-C3C4-44B2-8407-62ABCFA95DC7}" destId="{EC49E9C7-0B00-4EF6-8D2C-44F13EFDCA82}" srcOrd="3" destOrd="0" presId="urn:microsoft.com/office/officeart/2008/layout/VerticalCurvedList"/>
    <dgm:cxn modelId="{374934E5-C27C-4CC9-97D4-245BC7C92141}" type="presParOf" srcId="{2C62C015-C3C4-44B2-8407-62ABCFA95DC7}" destId="{35C161D9-1804-4273-92F1-CCA73B24D6FC}" srcOrd="4" destOrd="0" presId="urn:microsoft.com/office/officeart/2008/layout/VerticalCurvedList"/>
    <dgm:cxn modelId="{831E48E7-7AA3-4006-BA40-5191D13D90A8}" type="presParOf" srcId="{35C161D9-1804-4273-92F1-CCA73B24D6FC}" destId="{CEEAA418-B0D1-4E93-826B-7731C2307527}" srcOrd="0" destOrd="0" presId="urn:microsoft.com/office/officeart/2008/layout/VerticalCurvedList"/>
    <dgm:cxn modelId="{1CEE81E6-78DC-4D04-87EF-B07F802E4AC4}" type="presParOf" srcId="{2C62C015-C3C4-44B2-8407-62ABCFA95DC7}" destId="{8207E163-98F0-4D5C-95A2-9C2D2BF397E9}" srcOrd="5" destOrd="0" presId="urn:microsoft.com/office/officeart/2008/layout/VerticalCurvedList"/>
    <dgm:cxn modelId="{C9432AC4-503C-4364-A663-B615D98FACCC}" type="presParOf" srcId="{2C62C015-C3C4-44B2-8407-62ABCFA95DC7}" destId="{D89D87A9-C47A-45CB-BFB4-6F0365F04DDC}" srcOrd="6" destOrd="0" presId="urn:microsoft.com/office/officeart/2008/layout/VerticalCurvedList"/>
    <dgm:cxn modelId="{A6662A1C-F822-4D2D-AE2F-D84F0667E277}" type="presParOf" srcId="{D89D87A9-C47A-45CB-BFB4-6F0365F04DDC}" destId="{3360E1FE-CFB5-4A0E-A5AF-81243A386C8E}" srcOrd="0" destOrd="0" presId="urn:microsoft.com/office/officeart/2008/layout/VerticalCurvedList"/>
    <dgm:cxn modelId="{5712523F-7E54-4386-B395-01EB15518326}" type="presParOf" srcId="{2C62C015-C3C4-44B2-8407-62ABCFA95DC7}" destId="{6B038847-0A51-4CBD-905F-3F8DD578AA03}" srcOrd="7" destOrd="0" presId="urn:microsoft.com/office/officeart/2008/layout/VerticalCurvedList"/>
    <dgm:cxn modelId="{7E26C914-FC55-4152-B725-4C748FBC11DC}" type="presParOf" srcId="{2C62C015-C3C4-44B2-8407-62ABCFA95DC7}" destId="{FA61F214-F39B-47B9-919E-0F538D065540}" srcOrd="8" destOrd="0" presId="urn:microsoft.com/office/officeart/2008/layout/VerticalCurvedList"/>
    <dgm:cxn modelId="{122E18BA-E2C5-48EA-830B-77FFC58E3B19}" type="presParOf" srcId="{FA61F214-F39B-47B9-919E-0F538D065540}" destId="{BEC4358D-BA2A-4481-9F41-291E99659518}" srcOrd="0" destOrd="0" presId="urn:microsoft.com/office/officeart/2008/layout/VerticalCurvedList"/>
    <dgm:cxn modelId="{6E3343E2-C951-40AF-91EC-0110904BE8E7}" type="presParOf" srcId="{2C62C015-C3C4-44B2-8407-62ABCFA95DC7}" destId="{953C13C2-59EC-40FF-81B3-A09E773D0749}" srcOrd="9" destOrd="0" presId="urn:microsoft.com/office/officeart/2008/layout/VerticalCurvedList"/>
    <dgm:cxn modelId="{4993788A-6B7B-455E-B317-80A0EC2C5FCB}" type="presParOf" srcId="{2C62C015-C3C4-44B2-8407-62ABCFA95DC7}" destId="{F8EE22EA-884B-4C16-A496-488E1041B627}" srcOrd="10" destOrd="0" presId="urn:microsoft.com/office/officeart/2008/layout/VerticalCurvedList"/>
    <dgm:cxn modelId="{FC36F996-E5DD-45A2-9C04-F2CB6AB98335}" type="presParOf" srcId="{F8EE22EA-884B-4C16-A496-488E1041B627}" destId="{BF4712D6-1F49-4097-9D3F-C53C860112E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FAF69C-2BC0-4E94-A587-1D34EA6A555E}" type="doc">
      <dgm:prSet loTypeId="urn:microsoft.com/office/officeart/2005/8/layout/cycle6" loCatId="cycle" qsTypeId="urn:microsoft.com/office/officeart/2005/8/quickstyle/simple1" qsCatId="simple" csTypeId="urn:microsoft.com/office/officeart/2005/8/colors/accent0_3" csCatId="mainScheme" phldr="1"/>
      <dgm:spPr/>
      <dgm:t>
        <a:bodyPr/>
        <a:lstStyle/>
        <a:p>
          <a:endParaRPr lang="de-DE"/>
        </a:p>
      </dgm:t>
    </dgm:pt>
    <dgm:pt modelId="{4299EA73-B549-42FB-A285-E6A8F6597583}">
      <dgm:prSet phldrT="[Text]"/>
      <dgm:spPr/>
      <dgm:t>
        <a:bodyPr/>
        <a:lstStyle/>
        <a:p>
          <a:r>
            <a:rPr lang="en-US" noProof="0" dirty="0"/>
            <a:t>Be clear and specific</a:t>
          </a:r>
        </a:p>
      </dgm:t>
    </dgm:pt>
    <dgm:pt modelId="{F60B2852-1C66-4C01-9CCB-6E927461871F}" type="parTrans" cxnId="{28D9536C-F572-451C-A674-86A0DC7F6735}">
      <dgm:prSet/>
      <dgm:spPr/>
      <dgm:t>
        <a:bodyPr/>
        <a:lstStyle/>
        <a:p>
          <a:endParaRPr lang="de-DE"/>
        </a:p>
      </dgm:t>
    </dgm:pt>
    <dgm:pt modelId="{78476023-7887-4910-B0EF-A4796B9830E6}" type="sibTrans" cxnId="{28D9536C-F572-451C-A674-86A0DC7F6735}">
      <dgm:prSet/>
      <dgm:spPr/>
      <dgm:t>
        <a:bodyPr/>
        <a:lstStyle/>
        <a:p>
          <a:endParaRPr lang="de-DE"/>
        </a:p>
      </dgm:t>
    </dgm:pt>
    <dgm:pt modelId="{62AC0F47-9E7B-4D8E-8FBE-062445733979}">
      <dgm:prSet phldrT="[Text]"/>
      <dgm:spPr/>
      <dgm:t>
        <a:bodyPr/>
        <a:lstStyle/>
        <a:p>
          <a:r>
            <a:rPr lang="en-US" noProof="0" dirty="0"/>
            <a:t>Include format requirements</a:t>
          </a:r>
        </a:p>
      </dgm:t>
    </dgm:pt>
    <dgm:pt modelId="{F7E353B7-7B04-44D6-B3C8-DE54A4FA9774}" type="parTrans" cxnId="{5BE5D154-DCF7-4A5A-A4FD-4A8468A5451C}">
      <dgm:prSet/>
      <dgm:spPr/>
      <dgm:t>
        <a:bodyPr/>
        <a:lstStyle/>
        <a:p>
          <a:endParaRPr lang="de-DE"/>
        </a:p>
      </dgm:t>
    </dgm:pt>
    <dgm:pt modelId="{AD26ABDA-C652-48C9-B599-A84249D14B89}" type="sibTrans" cxnId="{5BE5D154-DCF7-4A5A-A4FD-4A8468A5451C}">
      <dgm:prSet/>
      <dgm:spPr/>
      <dgm:t>
        <a:bodyPr/>
        <a:lstStyle/>
        <a:p>
          <a:endParaRPr lang="de-DE"/>
        </a:p>
      </dgm:t>
    </dgm:pt>
    <dgm:pt modelId="{3351BFB1-318E-4DD2-B5C5-4982AEAC5AF3}">
      <dgm:prSet phldrT="[Text]"/>
      <dgm:spPr/>
      <dgm:t>
        <a:bodyPr/>
        <a:lstStyle/>
        <a:p>
          <a:r>
            <a:rPr lang="en-US" noProof="0" dirty="0"/>
            <a:t>Don‘t tell what not to do</a:t>
          </a:r>
        </a:p>
      </dgm:t>
    </dgm:pt>
    <dgm:pt modelId="{93B65F96-A570-4F34-B58D-719CF2000560}" type="parTrans" cxnId="{4027B7FC-5AEF-4C34-8769-843A8FFAD340}">
      <dgm:prSet/>
      <dgm:spPr/>
      <dgm:t>
        <a:bodyPr/>
        <a:lstStyle/>
        <a:p>
          <a:endParaRPr lang="de-DE"/>
        </a:p>
      </dgm:t>
    </dgm:pt>
    <dgm:pt modelId="{E13AF071-A84F-4EF3-B7BD-B585C82BCD27}" type="sibTrans" cxnId="{4027B7FC-5AEF-4C34-8769-843A8FFAD340}">
      <dgm:prSet/>
      <dgm:spPr/>
      <dgm:t>
        <a:bodyPr/>
        <a:lstStyle/>
        <a:p>
          <a:endParaRPr lang="de-DE"/>
        </a:p>
      </dgm:t>
    </dgm:pt>
    <dgm:pt modelId="{7767AC28-8B53-40B2-9186-823337030F15}">
      <dgm:prSet phldrT="[Text]"/>
      <dgm:spPr/>
      <dgm:t>
        <a:bodyPr/>
        <a:lstStyle/>
        <a:p>
          <a:r>
            <a:rPr lang="en-US" noProof="0" dirty="0"/>
            <a:t>Use action verbs</a:t>
          </a:r>
        </a:p>
      </dgm:t>
    </dgm:pt>
    <dgm:pt modelId="{6B008D2D-AD13-4638-A36E-B3A70DAA2E7A}" type="parTrans" cxnId="{2E9375E7-DECB-4615-BC3F-88463110C322}">
      <dgm:prSet/>
      <dgm:spPr/>
      <dgm:t>
        <a:bodyPr/>
        <a:lstStyle/>
        <a:p>
          <a:endParaRPr lang="de-DE"/>
        </a:p>
      </dgm:t>
    </dgm:pt>
    <dgm:pt modelId="{8A43E746-083E-4516-A191-1C28F6128862}" type="sibTrans" cxnId="{2E9375E7-DECB-4615-BC3F-88463110C322}">
      <dgm:prSet/>
      <dgm:spPr/>
      <dgm:t>
        <a:bodyPr/>
        <a:lstStyle/>
        <a:p>
          <a:endParaRPr lang="de-DE"/>
        </a:p>
      </dgm:t>
    </dgm:pt>
    <dgm:pt modelId="{D2A38196-13A8-4A1C-9510-B8BE8F17FBC4}">
      <dgm:prSet phldrT="[Text]"/>
      <dgm:spPr/>
      <dgm:t>
        <a:bodyPr/>
        <a:lstStyle/>
        <a:p>
          <a:r>
            <a:rPr lang="en-US" noProof="0" dirty="0"/>
            <a:t>Assign roles</a:t>
          </a:r>
        </a:p>
      </dgm:t>
    </dgm:pt>
    <dgm:pt modelId="{1011C715-3B5A-4700-BB07-A27C90A46CF8}" type="parTrans" cxnId="{8DD64B88-739B-4F18-858E-4824A7B78FE6}">
      <dgm:prSet/>
      <dgm:spPr/>
      <dgm:t>
        <a:bodyPr/>
        <a:lstStyle/>
        <a:p>
          <a:endParaRPr lang="de-DE"/>
        </a:p>
      </dgm:t>
    </dgm:pt>
    <dgm:pt modelId="{CC85A563-3DFA-4612-8671-D3F4222BC22C}" type="sibTrans" cxnId="{8DD64B88-739B-4F18-858E-4824A7B78FE6}">
      <dgm:prSet/>
      <dgm:spPr/>
      <dgm:t>
        <a:bodyPr/>
        <a:lstStyle/>
        <a:p>
          <a:endParaRPr lang="de-DE"/>
        </a:p>
      </dgm:t>
    </dgm:pt>
    <dgm:pt modelId="{7D9AD878-41F0-4624-B524-2915DFB82E79}" type="pres">
      <dgm:prSet presAssocID="{13FAF69C-2BC0-4E94-A587-1D34EA6A555E}" presName="cycle" presStyleCnt="0">
        <dgm:presLayoutVars>
          <dgm:dir/>
          <dgm:resizeHandles val="exact"/>
        </dgm:presLayoutVars>
      </dgm:prSet>
      <dgm:spPr/>
    </dgm:pt>
    <dgm:pt modelId="{EC6AB8F4-4CB8-4131-93AA-353A7BDA2427}" type="pres">
      <dgm:prSet presAssocID="{4299EA73-B549-42FB-A285-E6A8F6597583}" presName="node" presStyleLbl="node1" presStyleIdx="0" presStyleCnt="5">
        <dgm:presLayoutVars>
          <dgm:bulletEnabled val="1"/>
        </dgm:presLayoutVars>
      </dgm:prSet>
      <dgm:spPr/>
    </dgm:pt>
    <dgm:pt modelId="{48210ECF-D3D3-4662-8C33-C1298AB8E113}" type="pres">
      <dgm:prSet presAssocID="{4299EA73-B549-42FB-A285-E6A8F6597583}" presName="spNode" presStyleCnt="0"/>
      <dgm:spPr/>
    </dgm:pt>
    <dgm:pt modelId="{6598C010-F747-4126-AD8B-1C59E4B5DF9B}" type="pres">
      <dgm:prSet presAssocID="{78476023-7887-4910-B0EF-A4796B9830E6}" presName="sibTrans" presStyleLbl="sibTrans1D1" presStyleIdx="0" presStyleCnt="5"/>
      <dgm:spPr/>
    </dgm:pt>
    <dgm:pt modelId="{5AFE5A33-4DDB-4DF4-BA73-C82C5A3271F6}" type="pres">
      <dgm:prSet presAssocID="{62AC0F47-9E7B-4D8E-8FBE-062445733979}" presName="node" presStyleLbl="node1" presStyleIdx="1" presStyleCnt="5">
        <dgm:presLayoutVars>
          <dgm:bulletEnabled val="1"/>
        </dgm:presLayoutVars>
      </dgm:prSet>
      <dgm:spPr/>
    </dgm:pt>
    <dgm:pt modelId="{041EEFC9-CBE7-4739-8F26-B9C4AD7E8C82}" type="pres">
      <dgm:prSet presAssocID="{62AC0F47-9E7B-4D8E-8FBE-062445733979}" presName="spNode" presStyleCnt="0"/>
      <dgm:spPr/>
    </dgm:pt>
    <dgm:pt modelId="{68DD93BC-4528-4AC2-A4C0-B8789F40D785}" type="pres">
      <dgm:prSet presAssocID="{AD26ABDA-C652-48C9-B599-A84249D14B89}" presName="sibTrans" presStyleLbl="sibTrans1D1" presStyleIdx="1" presStyleCnt="5"/>
      <dgm:spPr/>
    </dgm:pt>
    <dgm:pt modelId="{16A81A00-6B4E-4F22-8FBA-2EF1BF54F3D6}" type="pres">
      <dgm:prSet presAssocID="{3351BFB1-318E-4DD2-B5C5-4982AEAC5AF3}" presName="node" presStyleLbl="node1" presStyleIdx="2" presStyleCnt="5">
        <dgm:presLayoutVars>
          <dgm:bulletEnabled val="1"/>
        </dgm:presLayoutVars>
      </dgm:prSet>
      <dgm:spPr/>
    </dgm:pt>
    <dgm:pt modelId="{6C7FA796-7441-416A-80D4-F35B10CB66D7}" type="pres">
      <dgm:prSet presAssocID="{3351BFB1-318E-4DD2-B5C5-4982AEAC5AF3}" presName="spNode" presStyleCnt="0"/>
      <dgm:spPr/>
    </dgm:pt>
    <dgm:pt modelId="{35BE70F8-4297-4BFA-A4C5-29CE61189804}" type="pres">
      <dgm:prSet presAssocID="{E13AF071-A84F-4EF3-B7BD-B585C82BCD27}" presName="sibTrans" presStyleLbl="sibTrans1D1" presStyleIdx="2" presStyleCnt="5"/>
      <dgm:spPr/>
    </dgm:pt>
    <dgm:pt modelId="{ADD4913B-0B5F-4561-8FFF-FBF9688B399C}" type="pres">
      <dgm:prSet presAssocID="{7767AC28-8B53-40B2-9186-823337030F15}" presName="node" presStyleLbl="node1" presStyleIdx="3" presStyleCnt="5">
        <dgm:presLayoutVars>
          <dgm:bulletEnabled val="1"/>
        </dgm:presLayoutVars>
      </dgm:prSet>
      <dgm:spPr/>
    </dgm:pt>
    <dgm:pt modelId="{014CEDC5-EBFF-4F65-ACC9-F2BA2CFDBFCA}" type="pres">
      <dgm:prSet presAssocID="{7767AC28-8B53-40B2-9186-823337030F15}" presName="spNode" presStyleCnt="0"/>
      <dgm:spPr/>
    </dgm:pt>
    <dgm:pt modelId="{3EC85C4D-334B-4E86-BC80-4D9BD2816134}" type="pres">
      <dgm:prSet presAssocID="{8A43E746-083E-4516-A191-1C28F6128862}" presName="sibTrans" presStyleLbl="sibTrans1D1" presStyleIdx="3" presStyleCnt="5"/>
      <dgm:spPr/>
    </dgm:pt>
    <dgm:pt modelId="{AB416A52-44FE-42E1-A829-41E7F6C2DECB}" type="pres">
      <dgm:prSet presAssocID="{D2A38196-13A8-4A1C-9510-B8BE8F17FBC4}" presName="node" presStyleLbl="node1" presStyleIdx="4" presStyleCnt="5">
        <dgm:presLayoutVars>
          <dgm:bulletEnabled val="1"/>
        </dgm:presLayoutVars>
      </dgm:prSet>
      <dgm:spPr/>
    </dgm:pt>
    <dgm:pt modelId="{0495DD9F-1E93-46D1-9474-87FB3F8AD196}" type="pres">
      <dgm:prSet presAssocID="{D2A38196-13A8-4A1C-9510-B8BE8F17FBC4}" presName="spNode" presStyleCnt="0"/>
      <dgm:spPr/>
    </dgm:pt>
    <dgm:pt modelId="{87525DE4-98B2-4E13-A232-C5D16130CB30}" type="pres">
      <dgm:prSet presAssocID="{CC85A563-3DFA-4612-8671-D3F4222BC22C}" presName="sibTrans" presStyleLbl="sibTrans1D1" presStyleIdx="4" presStyleCnt="5"/>
      <dgm:spPr/>
    </dgm:pt>
  </dgm:ptLst>
  <dgm:cxnLst>
    <dgm:cxn modelId="{36997404-6C4B-4E75-8029-F1D2AFF1FE2F}" type="presOf" srcId="{78476023-7887-4910-B0EF-A4796B9830E6}" destId="{6598C010-F747-4126-AD8B-1C59E4B5DF9B}" srcOrd="0" destOrd="0" presId="urn:microsoft.com/office/officeart/2005/8/layout/cycle6"/>
    <dgm:cxn modelId="{CF939F0F-46E1-4854-B6ED-4E62ADE7F694}" type="presOf" srcId="{D2A38196-13A8-4A1C-9510-B8BE8F17FBC4}" destId="{AB416A52-44FE-42E1-A829-41E7F6C2DECB}" srcOrd="0" destOrd="0" presId="urn:microsoft.com/office/officeart/2005/8/layout/cycle6"/>
    <dgm:cxn modelId="{C36FDA18-C896-4FBC-8D72-DAF70D08BB8E}" type="presOf" srcId="{AD26ABDA-C652-48C9-B599-A84249D14B89}" destId="{68DD93BC-4528-4AC2-A4C0-B8789F40D785}" srcOrd="0" destOrd="0" presId="urn:microsoft.com/office/officeart/2005/8/layout/cycle6"/>
    <dgm:cxn modelId="{A7FE8744-4982-4FB4-9C3D-0A56F1182B9F}" type="presOf" srcId="{3351BFB1-318E-4DD2-B5C5-4982AEAC5AF3}" destId="{16A81A00-6B4E-4F22-8FBA-2EF1BF54F3D6}" srcOrd="0" destOrd="0" presId="urn:microsoft.com/office/officeart/2005/8/layout/cycle6"/>
    <dgm:cxn modelId="{28D9536C-F572-451C-A674-86A0DC7F6735}" srcId="{13FAF69C-2BC0-4E94-A587-1D34EA6A555E}" destId="{4299EA73-B549-42FB-A285-E6A8F6597583}" srcOrd="0" destOrd="0" parTransId="{F60B2852-1C66-4C01-9CCB-6E927461871F}" sibTransId="{78476023-7887-4910-B0EF-A4796B9830E6}"/>
    <dgm:cxn modelId="{5BE5D154-DCF7-4A5A-A4FD-4A8468A5451C}" srcId="{13FAF69C-2BC0-4E94-A587-1D34EA6A555E}" destId="{62AC0F47-9E7B-4D8E-8FBE-062445733979}" srcOrd="1" destOrd="0" parTransId="{F7E353B7-7B04-44D6-B3C8-DE54A4FA9774}" sibTransId="{AD26ABDA-C652-48C9-B599-A84249D14B89}"/>
    <dgm:cxn modelId="{8DD64B88-739B-4F18-858E-4824A7B78FE6}" srcId="{13FAF69C-2BC0-4E94-A587-1D34EA6A555E}" destId="{D2A38196-13A8-4A1C-9510-B8BE8F17FBC4}" srcOrd="4" destOrd="0" parTransId="{1011C715-3B5A-4700-BB07-A27C90A46CF8}" sibTransId="{CC85A563-3DFA-4612-8671-D3F4222BC22C}"/>
    <dgm:cxn modelId="{4FF958C0-00C9-4B96-9D0E-24520DEE79C2}" type="presOf" srcId="{4299EA73-B549-42FB-A285-E6A8F6597583}" destId="{EC6AB8F4-4CB8-4131-93AA-353A7BDA2427}" srcOrd="0" destOrd="0" presId="urn:microsoft.com/office/officeart/2005/8/layout/cycle6"/>
    <dgm:cxn modelId="{E80C38CE-4BDA-4BAC-A4F2-C1655975ADF1}" type="presOf" srcId="{62AC0F47-9E7B-4D8E-8FBE-062445733979}" destId="{5AFE5A33-4DDB-4DF4-BA73-C82C5A3271F6}" srcOrd="0" destOrd="0" presId="urn:microsoft.com/office/officeart/2005/8/layout/cycle6"/>
    <dgm:cxn modelId="{2CF9D5CF-9982-4FF4-9633-AFBC88DF7714}" type="presOf" srcId="{E13AF071-A84F-4EF3-B7BD-B585C82BCD27}" destId="{35BE70F8-4297-4BFA-A4C5-29CE61189804}" srcOrd="0" destOrd="0" presId="urn:microsoft.com/office/officeart/2005/8/layout/cycle6"/>
    <dgm:cxn modelId="{06EE5ED9-5E19-4AE7-B540-821FDD2CC77A}" type="presOf" srcId="{13FAF69C-2BC0-4E94-A587-1D34EA6A555E}" destId="{7D9AD878-41F0-4624-B524-2915DFB82E79}" srcOrd="0" destOrd="0" presId="urn:microsoft.com/office/officeart/2005/8/layout/cycle6"/>
    <dgm:cxn modelId="{675549DA-B2DF-4A1D-AB75-7A909AFF24AE}" type="presOf" srcId="{CC85A563-3DFA-4612-8671-D3F4222BC22C}" destId="{87525DE4-98B2-4E13-A232-C5D16130CB30}" srcOrd="0" destOrd="0" presId="urn:microsoft.com/office/officeart/2005/8/layout/cycle6"/>
    <dgm:cxn modelId="{CA5C23E0-9B42-48C9-B150-E1DCB5C04288}" type="presOf" srcId="{7767AC28-8B53-40B2-9186-823337030F15}" destId="{ADD4913B-0B5F-4561-8FFF-FBF9688B399C}" srcOrd="0" destOrd="0" presId="urn:microsoft.com/office/officeart/2005/8/layout/cycle6"/>
    <dgm:cxn modelId="{2E9375E7-DECB-4615-BC3F-88463110C322}" srcId="{13FAF69C-2BC0-4E94-A587-1D34EA6A555E}" destId="{7767AC28-8B53-40B2-9186-823337030F15}" srcOrd="3" destOrd="0" parTransId="{6B008D2D-AD13-4638-A36E-B3A70DAA2E7A}" sibTransId="{8A43E746-083E-4516-A191-1C28F6128862}"/>
    <dgm:cxn modelId="{4027B7FC-5AEF-4C34-8769-843A8FFAD340}" srcId="{13FAF69C-2BC0-4E94-A587-1D34EA6A555E}" destId="{3351BFB1-318E-4DD2-B5C5-4982AEAC5AF3}" srcOrd="2" destOrd="0" parTransId="{93B65F96-A570-4F34-B58D-719CF2000560}" sibTransId="{E13AF071-A84F-4EF3-B7BD-B585C82BCD27}"/>
    <dgm:cxn modelId="{C9776CFF-05DC-4E9B-9A10-D7C650E1E19A}" type="presOf" srcId="{8A43E746-083E-4516-A191-1C28F6128862}" destId="{3EC85C4D-334B-4E86-BC80-4D9BD2816134}" srcOrd="0" destOrd="0" presId="urn:microsoft.com/office/officeart/2005/8/layout/cycle6"/>
    <dgm:cxn modelId="{1EBFCA3C-E687-4A75-996C-1C9C4FD0C7B1}" type="presParOf" srcId="{7D9AD878-41F0-4624-B524-2915DFB82E79}" destId="{EC6AB8F4-4CB8-4131-93AA-353A7BDA2427}" srcOrd="0" destOrd="0" presId="urn:microsoft.com/office/officeart/2005/8/layout/cycle6"/>
    <dgm:cxn modelId="{5939C79D-96BA-4B8B-B7FB-F1DD5449E34E}" type="presParOf" srcId="{7D9AD878-41F0-4624-B524-2915DFB82E79}" destId="{48210ECF-D3D3-4662-8C33-C1298AB8E113}" srcOrd="1" destOrd="0" presId="urn:microsoft.com/office/officeart/2005/8/layout/cycle6"/>
    <dgm:cxn modelId="{2E4B4F7C-F942-4972-9DCA-23A823ED9548}" type="presParOf" srcId="{7D9AD878-41F0-4624-B524-2915DFB82E79}" destId="{6598C010-F747-4126-AD8B-1C59E4B5DF9B}" srcOrd="2" destOrd="0" presId="urn:microsoft.com/office/officeart/2005/8/layout/cycle6"/>
    <dgm:cxn modelId="{A1A981E1-4D6A-46D9-99B0-CCE45176EC43}" type="presParOf" srcId="{7D9AD878-41F0-4624-B524-2915DFB82E79}" destId="{5AFE5A33-4DDB-4DF4-BA73-C82C5A3271F6}" srcOrd="3" destOrd="0" presId="urn:microsoft.com/office/officeart/2005/8/layout/cycle6"/>
    <dgm:cxn modelId="{E535E5C4-6C04-499A-B8F6-AF29CCF1AF41}" type="presParOf" srcId="{7D9AD878-41F0-4624-B524-2915DFB82E79}" destId="{041EEFC9-CBE7-4739-8F26-B9C4AD7E8C82}" srcOrd="4" destOrd="0" presId="urn:microsoft.com/office/officeart/2005/8/layout/cycle6"/>
    <dgm:cxn modelId="{604FAFAE-105A-473C-95B8-854D571B33B8}" type="presParOf" srcId="{7D9AD878-41F0-4624-B524-2915DFB82E79}" destId="{68DD93BC-4528-4AC2-A4C0-B8789F40D785}" srcOrd="5" destOrd="0" presId="urn:microsoft.com/office/officeart/2005/8/layout/cycle6"/>
    <dgm:cxn modelId="{614E8237-A874-49DC-B2E3-698D455D8D1C}" type="presParOf" srcId="{7D9AD878-41F0-4624-B524-2915DFB82E79}" destId="{16A81A00-6B4E-4F22-8FBA-2EF1BF54F3D6}" srcOrd="6" destOrd="0" presId="urn:microsoft.com/office/officeart/2005/8/layout/cycle6"/>
    <dgm:cxn modelId="{A193618F-EB87-47BA-83CA-2A637FBA1A50}" type="presParOf" srcId="{7D9AD878-41F0-4624-B524-2915DFB82E79}" destId="{6C7FA796-7441-416A-80D4-F35B10CB66D7}" srcOrd="7" destOrd="0" presId="urn:microsoft.com/office/officeart/2005/8/layout/cycle6"/>
    <dgm:cxn modelId="{95AAF141-549B-4EAD-AD19-A835F9C0AF6E}" type="presParOf" srcId="{7D9AD878-41F0-4624-B524-2915DFB82E79}" destId="{35BE70F8-4297-4BFA-A4C5-29CE61189804}" srcOrd="8" destOrd="0" presId="urn:microsoft.com/office/officeart/2005/8/layout/cycle6"/>
    <dgm:cxn modelId="{6D7C402E-2343-478B-859D-F9F04081EDB9}" type="presParOf" srcId="{7D9AD878-41F0-4624-B524-2915DFB82E79}" destId="{ADD4913B-0B5F-4561-8FFF-FBF9688B399C}" srcOrd="9" destOrd="0" presId="urn:microsoft.com/office/officeart/2005/8/layout/cycle6"/>
    <dgm:cxn modelId="{8DCC26E8-C478-438A-99E8-2F2100AF2971}" type="presParOf" srcId="{7D9AD878-41F0-4624-B524-2915DFB82E79}" destId="{014CEDC5-EBFF-4F65-ACC9-F2BA2CFDBFCA}" srcOrd="10" destOrd="0" presId="urn:microsoft.com/office/officeart/2005/8/layout/cycle6"/>
    <dgm:cxn modelId="{786586DC-27F9-46E5-85C5-5B9BD9CB8747}" type="presParOf" srcId="{7D9AD878-41F0-4624-B524-2915DFB82E79}" destId="{3EC85C4D-334B-4E86-BC80-4D9BD2816134}" srcOrd="11" destOrd="0" presId="urn:microsoft.com/office/officeart/2005/8/layout/cycle6"/>
    <dgm:cxn modelId="{C0530016-9516-4B18-A2C8-DCD06DAB0A14}" type="presParOf" srcId="{7D9AD878-41F0-4624-B524-2915DFB82E79}" destId="{AB416A52-44FE-42E1-A829-41E7F6C2DECB}" srcOrd="12" destOrd="0" presId="urn:microsoft.com/office/officeart/2005/8/layout/cycle6"/>
    <dgm:cxn modelId="{3D77494B-F8DE-4512-971B-3EF4D9508CA4}" type="presParOf" srcId="{7D9AD878-41F0-4624-B524-2915DFB82E79}" destId="{0495DD9F-1E93-46D1-9474-87FB3F8AD196}" srcOrd="13" destOrd="0" presId="urn:microsoft.com/office/officeart/2005/8/layout/cycle6"/>
    <dgm:cxn modelId="{2300B25C-9BA5-4811-94B7-4C8B3D149B2E}" type="presParOf" srcId="{7D9AD878-41F0-4624-B524-2915DFB82E79}" destId="{87525DE4-98B2-4E13-A232-C5D16130CB30}"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C95256-8543-486F-B486-975F6B3EEDB3}"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de-DE"/>
        </a:p>
      </dgm:t>
    </dgm:pt>
    <dgm:pt modelId="{0DBD71E5-119B-45A2-8640-95B89509EBEF}">
      <dgm:prSet phldrT="[Text]" custT="1"/>
      <dgm:spPr>
        <a:solidFill>
          <a:schemeClr val="bg1"/>
        </a:solidFill>
      </dgm:spPr>
      <dgm:t>
        <a:bodyPr/>
        <a:lstStyle/>
        <a:p>
          <a:r>
            <a:rPr lang="en-US" sz="4400" b="1" noProof="0" dirty="0"/>
            <a:t>Non-reasoning</a:t>
          </a:r>
          <a:r>
            <a:rPr lang="en-US" sz="4400" noProof="0" dirty="0"/>
            <a:t> (e.g. GPT-4)</a:t>
          </a:r>
        </a:p>
      </dgm:t>
    </dgm:pt>
    <dgm:pt modelId="{56692A64-4A66-4BF2-83D7-FB08A341EC69}" type="parTrans" cxnId="{E53EE33A-9C39-4522-9B9F-430F30DC62E5}">
      <dgm:prSet/>
      <dgm:spPr/>
      <dgm:t>
        <a:bodyPr/>
        <a:lstStyle/>
        <a:p>
          <a:endParaRPr lang="de-DE"/>
        </a:p>
      </dgm:t>
    </dgm:pt>
    <dgm:pt modelId="{85979A5C-0C41-4A43-95F3-EAB371BA2AAE}" type="sibTrans" cxnId="{E53EE33A-9C39-4522-9B9F-430F30DC62E5}">
      <dgm:prSet/>
      <dgm:spPr/>
      <dgm:t>
        <a:bodyPr/>
        <a:lstStyle/>
        <a:p>
          <a:endParaRPr lang="de-DE"/>
        </a:p>
      </dgm:t>
    </dgm:pt>
    <dgm:pt modelId="{AAE81A84-C3CD-4AEE-AD85-8F7CD5E2B61A}">
      <dgm:prSet phldrT="[Text]"/>
      <dgm:spPr/>
      <dgm:t>
        <a:bodyPr/>
        <a:lstStyle/>
        <a:p>
          <a:r>
            <a:rPr lang="en-US" noProof="0" dirty="0"/>
            <a:t>Prompted reasoning</a:t>
          </a:r>
        </a:p>
      </dgm:t>
    </dgm:pt>
    <dgm:pt modelId="{42DC672A-F9A4-4F4F-9FD4-999658B32BD7}" type="parTrans" cxnId="{CE96699A-4239-40E3-9371-89A9E9716E7E}">
      <dgm:prSet/>
      <dgm:spPr/>
      <dgm:t>
        <a:bodyPr/>
        <a:lstStyle/>
        <a:p>
          <a:endParaRPr lang="de-DE"/>
        </a:p>
      </dgm:t>
    </dgm:pt>
    <dgm:pt modelId="{69DC2E88-D93E-479D-BBBB-13BB8010686D}" type="sibTrans" cxnId="{CE96699A-4239-40E3-9371-89A9E9716E7E}">
      <dgm:prSet/>
      <dgm:spPr/>
      <dgm:t>
        <a:bodyPr/>
        <a:lstStyle/>
        <a:p>
          <a:endParaRPr lang="de-DE"/>
        </a:p>
      </dgm:t>
    </dgm:pt>
    <dgm:pt modelId="{D028D2A7-6E6D-4C08-A5BF-B57F725B7323}">
      <dgm:prSet phldrT="[Text]"/>
      <dgm:spPr/>
      <dgm:t>
        <a:bodyPr/>
        <a:lstStyle/>
        <a:p>
          <a:r>
            <a:rPr lang="en-US" noProof="0" dirty="0"/>
            <a:t>Ideal for simpler tasks</a:t>
          </a:r>
        </a:p>
      </dgm:t>
    </dgm:pt>
    <dgm:pt modelId="{C17EEEF0-921E-4001-AFA4-5ABE91044921}" type="parTrans" cxnId="{87BD2963-25D1-4A85-AD40-F027D81A598C}">
      <dgm:prSet/>
      <dgm:spPr/>
      <dgm:t>
        <a:bodyPr/>
        <a:lstStyle/>
        <a:p>
          <a:endParaRPr lang="de-DE"/>
        </a:p>
      </dgm:t>
    </dgm:pt>
    <dgm:pt modelId="{330F1EC7-F48E-4B23-A67D-47BAE2DAF163}" type="sibTrans" cxnId="{87BD2963-25D1-4A85-AD40-F027D81A598C}">
      <dgm:prSet/>
      <dgm:spPr/>
      <dgm:t>
        <a:bodyPr/>
        <a:lstStyle/>
        <a:p>
          <a:endParaRPr lang="de-DE"/>
        </a:p>
      </dgm:t>
    </dgm:pt>
    <dgm:pt modelId="{BE2103F9-B9EB-43F1-BC62-0B081C59793D}">
      <dgm:prSet phldrT="[Text]" custT="1"/>
      <dgm:spPr>
        <a:solidFill>
          <a:schemeClr val="bg1"/>
        </a:solidFill>
      </dgm:spPr>
      <dgm:t>
        <a:bodyPr/>
        <a:lstStyle/>
        <a:p>
          <a:r>
            <a:rPr lang="en-US" sz="4400" b="1" noProof="0" dirty="0"/>
            <a:t>Reasoning</a:t>
          </a:r>
          <a:r>
            <a:rPr lang="en-US" sz="4400" noProof="0" dirty="0"/>
            <a:t> (o1 and o3-mini)</a:t>
          </a:r>
        </a:p>
      </dgm:t>
    </dgm:pt>
    <dgm:pt modelId="{66847B68-A9B1-4434-A449-1B1149AC76BC}" type="parTrans" cxnId="{59FFAA22-38B9-4762-A278-607F90742ABB}">
      <dgm:prSet/>
      <dgm:spPr/>
      <dgm:t>
        <a:bodyPr/>
        <a:lstStyle/>
        <a:p>
          <a:endParaRPr lang="de-DE"/>
        </a:p>
      </dgm:t>
    </dgm:pt>
    <dgm:pt modelId="{043F6787-D042-4E9B-A44E-A3780E357777}" type="sibTrans" cxnId="{59FFAA22-38B9-4762-A278-607F90742ABB}">
      <dgm:prSet/>
      <dgm:spPr/>
      <dgm:t>
        <a:bodyPr/>
        <a:lstStyle/>
        <a:p>
          <a:endParaRPr lang="de-DE"/>
        </a:p>
      </dgm:t>
    </dgm:pt>
    <dgm:pt modelId="{F3F30ED0-4482-445E-8B98-E4762D44A53A}">
      <dgm:prSet phldrT="[Text]"/>
      <dgm:spPr/>
      <dgm:t>
        <a:bodyPr/>
        <a:lstStyle/>
        <a:p>
          <a:r>
            <a:rPr lang="en-US" noProof="0" dirty="0"/>
            <a:t>Built-in reasoning</a:t>
          </a:r>
        </a:p>
      </dgm:t>
    </dgm:pt>
    <dgm:pt modelId="{0CCF5DA4-71C6-41BC-9A7C-4A425CFB0551}" type="parTrans" cxnId="{DAFD66C9-FEB2-4A54-8BF1-F634BCF5FE9F}">
      <dgm:prSet/>
      <dgm:spPr/>
      <dgm:t>
        <a:bodyPr/>
        <a:lstStyle/>
        <a:p>
          <a:endParaRPr lang="de-DE"/>
        </a:p>
      </dgm:t>
    </dgm:pt>
    <dgm:pt modelId="{A5760832-6450-4E31-9C56-BB9CEE4A86A7}" type="sibTrans" cxnId="{DAFD66C9-FEB2-4A54-8BF1-F634BCF5FE9F}">
      <dgm:prSet/>
      <dgm:spPr/>
      <dgm:t>
        <a:bodyPr/>
        <a:lstStyle/>
        <a:p>
          <a:endParaRPr lang="de-DE"/>
        </a:p>
      </dgm:t>
    </dgm:pt>
    <dgm:pt modelId="{340F8E61-2371-4F08-BAE7-3F78C8BAB723}">
      <dgm:prSet phldrT="[Text]"/>
      <dgm:spPr/>
      <dgm:t>
        <a:bodyPr/>
        <a:lstStyle/>
        <a:p>
          <a:r>
            <a:rPr lang="en-US" noProof="0" dirty="0"/>
            <a:t>Longer and more technical answers</a:t>
          </a:r>
        </a:p>
      </dgm:t>
    </dgm:pt>
    <dgm:pt modelId="{9D721C7D-0903-4C30-A24D-4D2371D6E559}" type="parTrans" cxnId="{107251D5-E108-4618-B3B1-CF3C224FCE00}">
      <dgm:prSet/>
      <dgm:spPr/>
      <dgm:t>
        <a:bodyPr/>
        <a:lstStyle/>
        <a:p>
          <a:endParaRPr lang="de-DE"/>
        </a:p>
      </dgm:t>
    </dgm:pt>
    <dgm:pt modelId="{3B611AA9-8270-4068-9529-FB1716429A3E}" type="sibTrans" cxnId="{107251D5-E108-4618-B3B1-CF3C224FCE00}">
      <dgm:prSet/>
      <dgm:spPr/>
      <dgm:t>
        <a:bodyPr/>
        <a:lstStyle/>
        <a:p>
          <a:endParaRPr lang="de-DE"/>
        </a:p>
      </dgm:t>
    </dgm:pt>
    <dgm:pt modelId="{04CC3911-8F09-4BAE-8FE9-9BD2D86111A8}">
      <dgm:prSet phldrT="[Text]"/>
      <dgm:spPr/>
      <dgm:t>
        <a:bodyPr/>
        <a:lstStyle/>
        <a:p>
          <a:r>
            <a:rPr lang="en-US" noProof="0" dirty="0"/>
            <a:t>Short answers</a:t>
          </a:r>
        </a:p>
      </dgm:t>
    </dgm:pt>
    <dgm:pt modelId="{8C2C267B-3FFD-4B28-B49E-41C0655FE126}" type="parTrans" cxnId="{72D62D31-900B-489C-AFB6-19EFC274D946}">
      <dgm:prSet/>
      <dgm:spPr/>
      <dgm:t>
        <a:bodyPr/>
        <a:lstStyle/>
        <a:p>
          <a:endParaRPr lang="de-DE"/>
        </a:p>
      </dgm:t>
    </dgm:pt>
    <dgm:pt modelId="{8CB12FF8-B04B-4869-999A-FB8ECBFDD45C}" type="sibTrans" cxnId="{72D62D31-900B-489C-AFB6-19EFC274D946}">
      <dgm:prSet/>
      <dgm:spPr/>
      <dgm:t>
        <a:bodyPr/>
        <a:lstStyle/>
        <a:p>
          <a:endParaRPr lang="de-DE"/>
        </a:p>
      </dgm:t>
    </dgm:pt>
    <dgm:pt modelId="{A415728E-D32A-4DD3-9EE7-EC970772128A}">
      <dgm:prSet phldrT="[Text]"/>
      <dgm:spPr/>
      <dgm:t>
        <a:bodyPr/>
        <a:lstStyle/>
        <a:p>
          <a:r>
            <a:rPr lang="en-US" noProof="0" dirty="0"/>
            <a:t>Ideal for complex tasks</a:t>
          </a:r>
        </a:p>
      </dgm:t>
    </dgm:pt>
    <dgm:pt modelId="{372B5CB3-B2E9-4E4E-90C8-1AF36466B49E}" type="parTrans" cxnId="{0CA86D38-A175-41CE-9DDE-A14890A4F222}">
      <dgm:prSet/>
      <dgm:spPr/>
      <dgm:t>
        <a:bodyPr/>
        <a:lstStyle/>
        <a:p>
          <a:endParaRPr lang="de-DE"/>
        </a:p>
      </dgm:t>
    </dgm:pt>
    <dgm:pt modelId="{E980D0B2-A935-4325-A535-82E776DCBE67}" type="sibTrans" cxnId="{0CA86D38-A175-41CE-9DDE-A14890A4F222}">
      <dgm:prSet/>
      <dgm:spPr/>
      <dgm:t>
        <a:bodyPr/>
        <a:lstStyle/>
        <a:p>
          <a:endParaRPr lang="de-DE"/>
        </a:p>
      </dgm:t>
    </dgm:pt>
    <dgm:pt modelId="{AB3E8D3E-1C4C-443A-B2B0-3F14B832D9B0}">
      <dgm:prSet phldrT="[Text]"/>
      <dgm:spPr/>
      <dgm:t>
        <a:bodyPr/>
        <a:lstStyle/>
        <a:p>
          <a:r>
            <a:rPr lang="en-US" noProof="0" dirty="0"/>
            <a:t>Fast and relatively cheap</a:t>
          </a:r>
        </a:p>
      </dgm:t>
    </dgm:pt>
    <dgm:pt modelId="{A6C38FCE-C1CB-4F12-8DBB-9F1E515AEB33}" type="parTrans" cxnId="{DE23CD8D-6A2F-4116-9D59-0E098727920E}">
      <dgm:prSet/>
      <dgm:spPr/>
      <dgm:t>
        <a:bodyPr/>
        <a:lstStyle/>
        <a:p>
          <a:endParaRPr lang="de-DE"/>
        </a:p>
      </dgm:t>
    </dgm:pt>
    <dgm:pt modelId="{EAFB977A-4359-4759-8388-A7BF077E4321}" type="sibTrans" cxnId="{DE23CD8D-6A2F-4116-9D59-0E098727920E}">
      <dgm:prSet/>
      <dgm:spPr/>
      <dgm:t>
        <a:bodyPr/>
        <a:lstStyle/>
        <a:p>
          <a:endParaRPr lang="de-DE"/>
        </a:p>
      </dgm:t>
    </dgm:pt>
    <dgm:pt modelId="{C7CA6B7F-FD3E-452F-AE88-FE20BE29818F}">
      <dgm:prSet phldrT="[Text]"/>
      <dgm:spPr/>
      <dgm:t>
        <a:bodyPr/>
        <a:lstStyle/>
        <a:p>
          <a:r>
            <a:rPr lang="en-US" noProof="0" dirty="0"/>
            <a:t>Slower and more expensive</a:t>
          </a:r>
        </a:p>
      </dgm:t>
    </dgm:pt>
    <dgm:pt modelId="{8659B6F5-BAA2-4E8A-9EB7-8269FA7DC806}" type="parTrans" cxnId="{41780F0C-1D97-49FF-A405-6CBF6157182E}">
      <dgm:prSet/>
      <dgm:spPr/>
      <dgm:t>
        <a:bodyPr/>
        <a:lstStyle/>
        <a:p>
          <a:endParaRPr lang="de-DE"/>
        </a:p>
      </dgm:t>
    </dgm:pt>
    <dgm:pt modelId="{A235FC90-2E9C-48FB-B7DD-B6CAB0311A37}" type="sibTrans" cxnId="{41780F0C-1D97-49FF-A405-6CBF6157182E}">
      <dgm:prSet/>
      <dgm:spPr/>
      <dgm:t>
        <a:bodyPr/>
        <a:lstStyle/>
        <a:p>
          <a:endParaRPr lang="de-DE"/>
        </a:p>
      </dgm:t>
    </dgm:pt>
    <dgm:pt modelId="{A1DFE599-2DDF-4433-8B84-DCD0ABAC4133}" type="pres">
      <dgm:prSet presAssocID="{22C95256-8543-486F-B486-975F6B3EEDB3}" presName="theList" presStyleCnt="0">
        <dgm:presLayoutVars>
          <dgm:dir/>
          <dgm:animLvl val="lvl"/>
          <dgm:resizeHandles val="exact"/>
        </dgm:presLayoutVars>
      </dgm:prSet>
      <dgm:spPr/>
    </dgm:pt>
    <dgm:pt modelId="{D343ABB8-49C9-40F5-9D6F-1C8B47CEBDCE}" type="pres">
      <dgm:prSet presAssocID="{0DBD71E5-119B-45A2-8640-95B89509EBEF}" presName="compNode" presStyleCnt="0"/>
      <dgm:spPr/>
    </dgm:pt>
    <dgm:pt modelId="{7B79C590-89E2-4B82-A456-43C119FCC0AD}" type="pres">
      <dgm:prSet presAssocID="{0DBD71E5-119B-45A2-8640-95B89509EBEF}" presName="aNode" presStyleLbl="bgShp" presStyleIdx="0" presStyleCnt="2"/>
      <dgm:spPr/>
    </dgm:pt>
    <dgm:pt modelId="{D566D400-D09A-420B-A5E0-771B910CD1D8}" type="pres">
      <dgm:prSet presAssocID="{0DBD71E5-119B-45A2-8640-95B89509EBEF}" presName="textNode" presStyleLbl="bgShp" presStyleIdx="0" presStyleCnt="2"/>
      <dgm:spPr/>
    </dgm:pt>
    <dgm:pt modelId="{FD1BD61D-3399-4F19-909D-6CF29B35E08B}" type="pres">
      <dgm:prSet presAssocID="{0DBD71E5-119B-45A2-8640-95B89509EBEF}" presName="compChildNode" presStyleCnt="0"/>
      <dgm:spPr/>
    </dgm:pt>
    <dgm:pt modelId="{8FCA2840-AF38-417F-9976-49FCE9E27E65}" type="pres">
      <dgm:prSet presAssocID="{0DBD71E5-119B-45A2-8640-95B89509EBEF}" presName="theInnerList" presStyleCnt="0"/>
      <dgm:spPr/>
    </dgm:pt>
    <dgm:pt modelId="{BF1FD54B-8494-4609-AA57-8ED33BA437F4}" type="pres">
      <dgm:prSet presAssocID="{AAE81A84-C3CD-4AEE-AD85-8F7CD5E2B61A}" presName="childNode" presStyleLbl="node1" presStyleIdx="0" presStyleCnt="8">
        <dgm:presLayoutVars>
          <dgm:bulletEnabled val="1"/>
        </dgm:presLayoutVars>
      </dgm:prSet>
      <dgm:spPr/>
    </dgm:pt>
    <dgm:pt modelId="{8BE95A56-7C20-4BEF-A47A-CDA517B21FED}" type="pres">
      <dgm:prSet presAssocID="{AAE81A84-C3CD-4AEE-AD85-8F7CD5E2B61A}" presName="aSpace2" presStyleCnt="0"/>
      <dgm:spPr/>
    </dgm:pt>
    <dgm:pt modelId="{F7A1EEDE-ADE4-428C-9ED3-C2D4247A33CC}" type="pres">
      <dgm:prSet presAssocID="{D028D2A7-6E6D-4C08-A5BF-B57F725B7323}" presName="childNode" presStyleLbl="node1" presStyleIdx="1" presStyleCnt="8">
        <dgm:presLayoutVars>
          <dgm:bulletEnabled val="1"/>
        </dgm:presLayoutVars>
      </dgm:prSet>
      <dgm:spPr/>
    </dgm:pt>
    <dgm:pt modelId="{0A808EF9-84D4-4A38-AD2B-2AE1C6E01457}" type="pres">
      <dgm:prSet presAssocID="{D028D2A7-6E6D-4C08-A5BF-B57F725B7323}" presName="aSpace2" presStyleCnt="0"/>
      <dgm:spPr/>
    </dgm:pt>
    <dgm:pt modelId="{3885B175-9E78-40E8-A908-77C7D9178FBB}" type="pres">
      <dgm:prSet presAssocID="{04CC3911-8F09-4BAE-8FE9-9BD2D86111A8}" presName="childNode" presStyleLbl="node1" presStyleIdx="2" presStyleCnt="8">
        <dgm:presLayoutVars>
          <dgm:bulletEnabled val="1"/>
        </dgm:presLayoutVars>
      </dgm:prSet>
      <dgm:spPr/>
    </dgm:pt>
    <dgm:pt modelId="{58182AC9-A917-4132-BD41-766655B4C18C}" type="pres">
      <dgm:prSet presAssocID="{04CC3911-8F09-4BAE-8FE9-9BD2D86111A8}" presName="aSpace2" presStyleCnt="0"/>
      <dgm:spPr/>
    </dgm:pt>
    <dgm:pt modelId="{94B4CA1F-DCD7-4519-B29C-F54C9E813E98}" type="pres">
      <dgm:prSet presAssocID="{AB3E8D3E-1C4C-443A-B2B0-3F14B832D9B0}" presName="childNode" presStyleLbl="node1" presStyleIdx="3" presStyleCnt="8">
        <dgm:presLayoutVars>
          <dgm:bulletEnabled val="1"/>
        </dgm:presLayoutVars>
      </dgm:prSet>
      <dgm:spPr/>
    </dgm:pt>
    <dgm:pt modelId="{7617A3DD-B8AB-4E6A-B98B-082F6388FF33}" type="pres">
      <dgm:prSet presAssocID="{0DBD71E5-119B-45A2-8640-95B89509EBEF}" presName="aSpace" presStyleCnt="0"/>
      <dgm:spPr/>
    </dgm:pt>
    <dgm:pt modelId="{DC382D5B-EF0C-4D7A-A253-8BD52A5CB274}" type="pres">
      <dgm:prSet presAssocID="{BE2103F9-B9EB-43F1-BC62-0B081C59793D}" presName="compNode" presStyleCnt="0"/>
      <dgm:spPr/>
    </dgm:pt>
    <dgm:pt modelId="{25DD2FD9-48D6-4527-BD9B-A9929909870A}" type="pres">
      <dgm:prSet presAssocID="{BE2103F9-B9EB-43F1-BC62-0B081C59793D}" presName="aNode" presStyleLbl="bgShp" presStyleIdx="1" presStyleCnt="2"/>
      <dgm:spPr/>
    </dgm:pt>
    <dgm:pt modelId="{274CC5DC-102B-477B-8DC1-51510C9E1349}" type="pres">
      <dgm:prSet presAssocID="{BE2103F9-B9EB-43F1-BC62-0B081C59793D}" presName="textNode" presStyleLbl="bgShp" presStyleIdx="1" presStyleCnt="2"/>
      <dgm:spPr/>
    </dgm:pt>
    <dgm:pt modelId="{98061AA8-9CA2-46FF-9161-7CE0E6644167}" type="pres">
      <dgm:prSet presAssocID="{BE2103F9-B9EB-43F1-BC62-0B081C59793D}" presName="compChildNode" presStyleCnt="0"/>
      <dgm:spPr/>
    </dgm:pt>
    <dgm:pt modelId="{B24C235F-ECCA-426F-8B21-2F8205B388FD}" type="pres">
      <dgm:prSet presAssocID="{BE2103F9-B9EB-43F1-BC62-0B081C59793D}" presName="theInnerList" presStyleCnt="0"/>
      <dgm:spPr/>
    </dgm:pt>
    <dgm:pt modelId="{FE30B599-3827-48A7-A7B2-4B6AF0858F34}" type="pres">
      <dgm:prSet presAssocID="{F3F30ED0-4482-445E-8B98-E4762D44A53A}" presName="childNode" presStyleLbl="node1" presStyleIdx="4" presStyleCnt="8">
        <dgm:presLayoutVars>
          <dgm:bulletEnabled val="1"/>
        </dgm:presLayoutVars>
      </dgm:prSet>
      <dgm:spPr/>
    </dgm:pt>
    <dgm:pt modelId="{6699C1BE-0A65-49FF-9701-A200BD083314}" type="pres">
      <dgm:prSet presAssocID="{F3F30ED0-4482-445E-8B98-E4762D44A53A}" presName="aSpace2" presStyleCnt="0"/>
      <dgm:spPr/>
    </dgm:pt>
    <dgm:pt modelId="{627CB881-9E0F-4EC7-A3BD-3F67DBEA91A8}" type="pres">
      <dgm:prSet presAssocID="{A415728E-D32A-4DD3-9EE7-EC970772128A}" presName="childNode" presStyleLbl="node1" presStyleIdx="5" presStyleCnt="8">
        <dgm:presLayoutVars>
          <dgm:bulletEnabled val="1"/>
        </dgm:presLayoutVars>
      </dgm:prSet>
      <dgm:spPr/>
    </dgm:pt>
    <dgm:pt modelId="{A8367356-08AD-487F-9950-9F019A9CB28E}" type="pres">
      <dgm:prSet presAssocID="{A415728E-D32A-4DD3-9EE7-EC970772128A}" presName="aSpace2" presStyleCnt="0"/>
      <dgm:spPr/>
    </dgm:pt>
    <dgm:pt modelId="{F357F81F-CF21-49BE-A998-D9AAA43D6901}" type="pres">
      <dgm:prSet presAssocID="{340F8E61-2371-4F08-BAE7-3F78C8BAB723}" presName="childNode" presStyleLbl="node1" presStyleIdx="6" presStyleCnt="8">
        <dgm:presLayoutVars>
          <dgm:bulletEnabled val="1"/>
        </dgm:presLayoutVars>
      </dgm:prSet>
      <dgm:spPr/>
    </dgm:pt>
    <dgm:pt modelId="{6D48E5D6-35F8-4EF1-9854-08BCFCF466B5}" type="pres">
      <dgm:prSet presAssocID="{340F8E61-2371-4F08-BAE7-3F78C8BAB723}" presName="aSpace2" presStyleCnt="0"/>
      <dgm:spPr/>
    </dgm:pt>
    <dgm:pt modelId="{CBDF574E-8250-411D-A4C2-D858FAC005FD}" type="pres">
      <dgm:prSet presAssocID="{C7CA6B7F-FD3E-452F-AE88-FE20BE29818F}" presName="childNode" presStyleLbl="node1" presStyleIdx="7" presStyleCnt="8">
        <dgm:presLayoutVars>
          <dgm:bulletEnabled val="1"/>
        </dgm:presLayoutVars>
      </dgm:prSet>
      <dgm:spPr/>
    </dgm:pt>
  </dgm:ptLst>
  <dgm:cxnLst>
    <dgm:cxn modelId="{41780F0C-1D97-49FF-A405-6CBF6157182E}" srcId="{BE2103F9-B9EB-43F1-BC62-0B081C59793D}" destId="{C7CA6B7F-FD3E-452F-AE88-FE20BE29818F}" srcOrd="3" destOrd="0" parTransId="{8659B6F5-BAA2-4E8A-9EB7-8269FA7DC806}" sibTransId="{A235FC90-2E9C-48FB-B7DD-B6CAB0311A37}"/>
    <dgm:cxn modelId="{C21FFB11-CDD4-4DA4-AC9E-992CEB058143}" type="presOf" srcId="{AB3E8D3E-1C4C-443A-B2B0-3F14B832D9B0}" destId="{94B4CA1F-DCD7-4519-B29C-F54C9E813E98}" srcOrd="0" destOrd="0" presId="urn:microsoft.com/office/officeart/2005/8/layout/lProcess2"/>
    <dgm:cxn modelId="{59FFAA22-38B9-4762-A278-607F90742ABB}" srcId="{22C95256-8543-486F-B486-975F6B3EEDB3}" destId="{BE2103F9-B9EB-43F1-BC62-0B081C59793D}" srcOrd="1" destOrd="0" parTransId="{66847B68-A9B1-4434-A449-1B1149AC76BC}" sibTransId="{043F6787-D042-4E9B-A44E-A3780E357777}"/>
    <dgm:cxn modelId="{72D62D31-900B-489C-AFB6-19EFC274D946}" srcId="{0DBD71E5-119B-45A2-8640-95B89509EBEF}" destId="{04CC3911-8F09-4BAE-8FE9-9BD2D86111A8}" srcOrd="2" destOrd="0" parTransId="{8C2C267B-3FFD-4B28-B49E-41C0655FE126}" sibTransId="{8CB12FF8-B04B-4869-999A-FB8ECBFDD45C}"/>
    <dgm:cxn modelId="{0CA86D38-A175-41CE-9DDE-A14890A4F222}" srcId="{BE2103F9-B9EB-43F1-BC62-0B081C59793D}" destId="{A415728E-D32A-4DD3-9EE7-EC970772128A}" srcOrd="1" destOrd="0" parTransId="{372B5CB3-B2E9-4E4E-90C8-1AF36466B49E}" sibTransId="{E980D0B2-A935-4325-A535-82E776DCBE67}"/>
    <dgm:cxn modelId="{E53EE33A-9C39-4522-9B9F-430F30DC62E5}" srcId="{22C95256-8543-486F-B486-975F6B3EEDB3}" destId="{0DBD71E5-119B-45A2-8640-95B89509EBEF}" srcOrd="0" destOrd="0" parTransId="{56692A64-4A66-4BF2-83D7-FB08A341EC69}" sibTransId="{85979A5C-0C41-4A43-95F3-EAB371BA2AAE}"/>
    <dgm:cxn modelId="{6383903B-69E7-41AF-A9E0-5399AEABBABA}" type="presOf" srcId="{AAE81A84-C3CD-4AEE-AD85-8F7CD5E2B61A}" destId="{BF1FD54B-8494-4609-AA57-8ED33BA437F4}" srcOrd="0" destOrd="0" presId="urn:microsoft.com/office/officeart/2005/8/layout/lProcess2"/>
    <dgm:cxn modelId="{87BD2963-25D1-4A85-AD40-F027D81A598C}" srcId="{0DBD71E5-119B-45A2-8640-95B89509EBEF}" destId="{D028D2A7-6E6D-4C08-A5BF-B57F725B7323}" srcOrd="1" destOrd="0" parTransId="{C17EEEF0-921E-4001-AFA4-5ABE91044921}" sibTransId="{330F1EC7-F48E-4B23-A67D-47BAE2DAF163}"/>
    <dgm:cxn modelId="{A6786E4B-CF8C-4B78-A059-893AE281FC9A}" type="presOf" srcId="{22C95256-8543-486F-B486-975F6B3EEDB3}" destId="{A1DFE599-2DDF-4433-8B84-DCD0ABAC4133}" srcOrd="0" destOrd="0" presId="urn:microsoft.com/office/officeart/2005/8/layout/lProcess2"/>
    <dgm:cxn modelId="{D739EE4D-A045-4D67-9571-866409C27219}" type="presOf" srcId="{BE2103F9-B9EB-43F1-BC62-0B081C59793D}" destId="{25DD2FD9-48D6-4527-BD9B-A9929909870A}" srcOrd="0" destOrd="0" presId="urn:microsoft.com/office/officeart/2005/8/layout/lProcess2"/>
    <dgm:cxn modelId="{EC40524E-7715-42E5-BF24-971C12EC1462}" type="presOf" srcId="{0DBD71E5-119B-45A2-8640-95B89509EBEF}" destId="{7B79C590-89E2-4B82-A456-43C119FCC0AD}" srcOrd="0" destOrd="0" presId="urn:microsoft.com/office/officeart/2005/8/layout/lProcess2"/>
    <dgm:cxn modelId="{F96D386F-02AD-4307-B0EC-5596E4FED018}" type="presOf" srcId="{04CC3911-8F09-4BAE-8FE9-9BD2D86111A8}" destId="{3885B175-9E78-40E8-A908-77C7D9178FBB}" srcOrd="0" destOrd="0" presId="urn:microsoft.com/office/officeart/2005/8/layout/lProcess2"/>
    <dgm:cxn modelId="{D4A43151-CC89-4644-A5B0-AC371D4859F2}" type="presOf" srcId="{340F8E61-2371-4F08-BAE7-3F78C8BAB723}" destId="{F357F81F-CF21-49BE-A998-D9AAA43D6901}" srcOrd="0" destOrd="0" presId="urn:microsoft.com/office/officeart/2005/8/layout/lProcess2"/>
    <dgm:cxn modelId="{CEAB3C53-1746-445B-8CCF-F7B6E5DF65CA}" type="presOf" srcId="{F3F30ED0-4482-445E-8B98-E4762D44A53A}" destId="{FE30B599-3827-48A7-A7B2-4B6AF0858F34}" srcOrd="0" destOrd="0" presId="urn:microsoft.com/office/officeart/2005/8/layout/lProcess2"/>
    <dgm:cxn modelId="{B9119E7F-01D0-4C88-B023-512B90428D00}" type="presOf" srcId="{D028D2A7-6E6D-4C08-A5BF-B57F725B7323}" destId="{F7A1EEDE-ADE4-428C-9ED3-C2D4247A33CC}" srcOrd="0" destOrd="0" presId="urn:microsoft.com/office/officeart/2005/8/layout/lProcess2"/>
    <dgm:cxn modelId="{37D8C885-8599-44AE-BEEE-942F7B412FE6}" type="presOf" srcId="{C7CA6B7F-FD3E-452F-AE88-FE20BE29818F}" destId="{CBDF574E-8250-411D-A4C2-D858FAC005FD}" srcOrd="0" destOrd="0" presId="urn:microsoft.com/office/officeart/2005/8/layout/lProcess2"/>
    <dgm:cxn modelId="{DE23CD8D-6A2F-4116-9D59-0E098727920E}" srcId="{0DBD71E5-119B-45A2-8640-95B89509EBEF}" destId="{AB3E8D3E-1C4C-443A-B2B0-3F14B832D9B0}" srcOrd="3" destOrd="0" parTransId="{A6C38FCE-C1CB-4F12-8DBB-9F1E515AEB33}" sibTransId="{EAFB977A-4359-4759-8388-A7BF077E4321}"/>
    <dgm:cxn modelId="{CE96699A-4239-40E3-9371-89A9E9716E7E}" srcId="{0DBD71E5-119B-45A2-8640-95B89509EBEF}" destId="{AAE81A84-C3CD-4AEE-AD85-8F7CD5E2B61A}" srcOrd="0" destOrd="0" parTransId="{42DC672A-F9A4-4F4F-9FD4-999658B32BD7}" sibTransId="{69DC2E88-D93E-479D-BBBB-13BB8010686D}"/>
    <dgm:cxn modelId="{8734DDA4-D7EA-4237-BB48-4CE8456719F1}" type="presOf" srcId="{A415728E-D32A-4DD3-9EE7-EC970772128A}" destId="{627CB881-9E0F-4EC7-A3BD-3F67DBEA91A8}" srcOrd="0" destOrd="0" presId="urn:microsoft.com/office/officeart/2005/8/layout/lProcess2"/>
    <dgm:cxn modelId="{A6360EAB-ABB9-48E0-8F32-5B17EC617FE4}" type="presOf" srcId="{BE2103F9-B9EB-43F1-BC62-0B081C59793D}" destId="{274CC5DC-102B-477B-8DC1-51510C9E1349}" srcOrd="1" destOrd="0" presId="urn:microsoft.com/office/officeart/2005/8/layout/lProcess2"/>
    <dgm:cxn modelId="{DAFD66C9-FEB2-4A54-8BF1-F634BCF5FE9F}" srcId="{BE2103F9-B9EB-43F1-BC62-0B081C59793D}" destId="{F3F30ED0-4482-445E-8B98-E4762D44A53A}" srcOrd="0" destOrd="0" parTransId="{0CCF5DA4-71C6-41BC-9A7C-4A425CFB0551}" sibTransId="{A5760832-6450-4E31-9C56-BB9CEE4A86A7}"/>
    <dgm:cxn modelId="{107251D5-E108-4618-B3B1-CF3C224FCE00}" srcId="{BE2103F9-B9EB-43F1-BC62-0B081C59793D}" destId="{340F8E61-2371-4F08-BAE7-3F78C8BAB723}" srcOrd="2" destOrd="0" parTransId="{9D721C7D-0903-4C30-A24D-4D2371D6E559}" sibTransId="{3B611AA9-8270-4068-9529-FB1716429A3E}"/>
    <dgm:cxn modelId="{A7F482DE-D885-437F-869A-CB7EDB5F6714}" type="presOf" srcId="{0DBD71E5-119B-45A2-8640-95B89509EBEF}" destId="{D566D400-D09A-420B-A5E0-771B910CD1D8}" srcOrd="1" destOrd="0" presId="urn:microsoft.com/office/officeart/2005/8/layout/lProcess2"/>
    <dgm:cxn modelId="{BEA6D55E-604E-45E7-80A0-DF28767E8DA6}" type="presParOf" srcId="{A1DFE599-2DDF-4433-8B84-DCD0ABAC4133}" destId="{D343ABB8-49C9-40F5-9D6F-1C8B47CEBDCE}" srcOrd="0" destOrd="0" presId="urn:microsoft.com/office/officeart/2005/8/layout/lProcess2"/>
    <dgm:cxn modelId="{E446B9EA-7333-47AD-AB26-087F6DBC8B38}" type="presParOf" srcId="{D343ABB8-49C9-40F5-9D6F-1C8B47CEBDCE}" destId="{7B79C590-89E2-4B82-A456-43C119FCC0AD}" srcOrd="0" destOrd="0" presId="urn:microsoft.com/office/officeart/2005/8/layout/lProcess2"/>
    <dgm:cxn modelId="{056D0CF7-64C4-4A4A-9C9E-2F08BBEB1609}" type="presParOf" srcId="{D343ABB8-49C9-40F5-9D6F-1C8B47CEBDCE}" destId="{D566D400-D09A-420B-A5E0-771B910CD1D8}" srcOrd="1" destOrd="0" presId="urn:microsoft.com/office/officeart/2005/8/layout/lProcess2"/>
    <dgm:cxn modelId="{B2B526A9-698A-4AB1-A8AD-13312509B0AD}" type="presParOf" srcId="{D343ABB8-49C9-40F5-9D6F-1C8B47CEBDCE}" destId="{FD1BD61D-3399-4F19-909D-6CF29B35E08B}" srcOrd="2" destOrd="0" presId="urn:microsoft.com/office/officeart/2005/8/layout/lProcess2"/>
    <dgm:cxn modelId="{3083FC5A-BF4F-4770-86A6-6C44CE9227F4}" type="presParOf" srcId="{FD1BD61D-3399-4F19-909D-6CF29B35E08B}" destId="{8FCA2840-AF38-417F-9976-49FCE9E27E65}" srcOrd="0" destOrd="0" presId="urn:microsoft.com/office/officeart/2005/8/layout/lProcess2"/>
    <dgm:cxn modelId="{871321AA-4D08-4B61-BC01-F3FC240CA214}" type="presParOf" srcId="{8FCA2840-AF38-417F-9976-49FCE9E27E65}" destId="{BF1FD54B-8494-4609-AA57-8ED33BA437F4}" srcOrd="0" destOrd="0" presId="urn:microsoft.com/office/officeart/2005/8/layout/lProcess2"/>
    <dgm:cxn modelId="{91F56ED8-FB1A-463B-AC9D-C3B0DE8E294F}" type="presParOf" srcId="{8FCA2840-AF38-417F-9976-49FCE9E27E65}" destId="{8BE95A56-7C20-4BEF-A47A-CDA517B21FED}" srcOrd="1" destOrd="0" presId="urn:microsoft.com/office/officeart/2005/8/layout/lProcess2"/>
    <dgm:cxn modelId="{E20E9213-186E-4FC3-94E0-9AEC3673BEFB}" type="presParOf" srcId="{8FCA2840-AF38-417F-9976-49FCE9E27E65}" destId="{F7A1EEDE-ADE4-428C-9ED3-C2D4247A33CC}" srcOrd="2" destOrd="0" presId="urn:microsoft.com/office/officeart/2005/8/layout/lProcess2"/>
    <dgm:cxn modelId="{7A1C2EA4-1286-4C31-BB7B-62ABE22AFE66}" type="presParOf" srcId="{8FCA2840-AF38-417F-9976-49FCE9E27E65}" destId="{0A808EF9-84D4-4A38-AD2B-2AE1C6E01457}" srcOrd="3" destOrd="0" presId="urn:microsoft.com/office/officeart/2005/8/layout/lProcess2"/>
    <dgm:cxn modelId="{1FCEA09F-914A-4A63-AB3B-E7A87BBCEC2E}" type="presParOf" srcId="{8FCA2840-AF38-417F-9976-49FCE9E27E65}" destId="{3885B175-9E78-40E8-A908-77C7D9178FBB}" srcOrd="4" destOrd="0" presId="urn:microsoft.com/office/officeart/2005/8/layout/lProcess2"/>
    <dgm:cxn modelId="{A08F7278-0605-4E0D-8CD8-10C44BDEE5EE}" type="presParOf" srcId="{8FCA2840-AF38-417F-9976-49FCE9E27E65}" destId="{58182AC9-A917-4132-BD41-766655B4C18C}" srcOrd="5" destOrd="0" presId="urn:microsoft.com/office/officeart/2005/8/layout/lProcess2"/>
    <dgm:cxn modelId="{12F0BB20-283F-460B-B30A-B2B180005366}" type="presParOf" srcId="{8FCA2840-AF38-417F-9976-49FCE9E27E65}" destId="{94B4CA1F-DCD7-4519-B29C-F54C9E813E98}" srcOrd="6" destOrd="0" presId="urn:microsoft.com/office/officeart/2005/8/layout/lProcess2"/>
    <dgm:cxn modelId="{35B311E2-9656-4C8C-959C-994C10A11982}" type="presParOf" srcId="{A1DFE599-2DDF-4433-8B84-DCD0ABAC4133}" destId="{7617A3DD-B8AB-4E6A-B98B-082F6388FF33}" srcOrd="1" destOrd="0" presId="urn:microsoft.com/office/officeart/2005/8/layout/lProcess2"/>
    <dgm:cxn modelId="{9739A679-A4F4-40A9-A3FF-EDFE0928B99C}" type="presParOf" srcId="{A1DFE599-2DDF-4433-8B84-DCD0ABAC4133}" destId="{DC382D5B-EF0C-4D7A-A253-8BD52A5CB274}" srcOrd="2" destOrd="0" presId="urn:microsoft.com/office/officeart/2005/8/layout/lProcess2"/>
    <dgm:cxn modelId="{BC61FC71-3605-452F-A7C2-17F2A7CCE264}" type="presParOf" srcId="{DC382D5B-EF0C-4D7A-A253-8BD52A5CB274}" destId="{25DD2FD9-48D6-4527-BD9B-A9929909870A}" srcOrd="0" destOrd="0" presId="urn:microsoft.com/office/officeart/2005/8/layout/lProcess2"/>
    <dgm:cxn modelId="{F5F016C6-9640-438F-B9D0-169C4E8EEA0A}" type="presParOf" srcId="{DC382D5B-EF0C-4D7A-A253-8BD52A5CB274}" destId="{274CC5DC-102B-477B-8DC1-51510C9E1349}" srcOrd="1" destOrd="0" presId="urn:microsoft.com/office/officeart/2005/8/layout/lProcess2"/>
    <dgm:cxn modelId="{8CC62DAB-AB5B-4F64-8C15-8DE781B796F8}" type="presParOf" srcId="{DC382D5B-EF0C-4D7A-A253-8BD52A5CB274}" destId="{98061AA8-9CA2-46FF-9161-7CE0E6644167}" srcOrd="2" destOrd="0" presId="urn:microsoft.com/office/officeart/2005/8/layout/lProcess2"/>
    <dgm:cxn modelId="{D73705F8-C043-4915-8998-05AC894509DC}" type="presParOf" srcId="{98061AA8-9CA2-46FF-9161-7CE0E6644167}" destId="{B24C235F-ECCA-426F-8B21-2F8205B388FD}" srcOrd="0" destOrd="0" presId="urn:microsoft.com/office/officeart/2005/8/layout/lProcess2"/>
    <dgm:cxn modelId="{11A214E2-4D05-4E0F-9295-1912D3A9CAD7}" type="presParOf" srcId="{B24C235F-ECCA-426F-8B21-2F8205B388FD}" destId="{FE30B599-3827-48A7-A7B2-4B6AF0858F34}" srcOrd="0" destOrd="0" presId="urn:microsoft.com/office/officeart/2005/8/layout/lProcess2"/>
    <dgm:cxn modelId="{7F1C18A1-4624-4391-A0D8-57C906DBFE76}" type="presParOf" srcId="{B24C235F-ECCA-426F-8B21-2F8205B388FD}" destId="{6699C1BE-0A65-49FF-9701-A200BD083314}" srcOrd="1" destOrd="0" presId="urn:microsoft.com/office/officeart/2005/8/layout/lProcess2"/>
    <dgm:cxn modelId="{4B484C34-0DE5-49FB-B621-F31803EE2499}" type="presParOf" srcId="{B24C235F-ECCA-426F-8B21-2F8205B388FD}" destId="{627CB881-9E0F-4EC7-A3BD-3F67DBEA91A8}" srcOrd="2" destOrd="0" presId="urn:microsoft.com/office/officeart/2005/8/layout/lProcess2"/>
    <dgm:cxn modelId="{A135532B-DE2E-480C-B6F1-B05E6DD0BBFA}" type="presParOf" srcId="{B24C235F-ECCA-426F-8B21-2F8205B388FD}" destId="{A8367356-08AD-487F-9950-9F019A9CB28E}" srcOrd="3" destOrd="0" presId="urn:microsoft.com/office/officeart/2005/8/layout/lProcess2"/>
    <dgm:cxn modelId="{1CA6ACF7-3587-4E31-9AB4-2CDDECA6EAAD}" type="presParOf" srcId="{B24C235F-ECCA-426F-8B21-2F8205B388FD}" destId="{F357F81F-CF21-49BE-A998-D9AAA43D6901}" srcOrd="4" destOrd="0" presId="urn:microsoft.com/office/officeart/2005/8/layout/lProcess2"/>
    <dgm:cxn modelId="{F5665391-347A-45FD-9108-5B23E1D9BE19}" type="presParOf" srcId="{B24C235F-ECCA-426F-8B21-2F8205B388FD}" destId="{6D48E5D6-35F8-4EF1-9854-08BCFCF466B5}" srcOrd="5" destOrd="0" presId="urn:microsoft.com/office/officeart/2005/8/layout/lProcess2"/>
    <dgm:cxn modelId="{2E34F015-4F12-4545-ADBE-27B313842AE2}" type="presParOf" srcId="{B24C235F-ECCA-426F-8B21-2F8205B388FD}" destId="{CBDF574E-8250-411D-A4C2-D858FAC005FD}"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60C098-4AB6-41B8-B92A-FF574B49F6EF}"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de-DE"/>
        </a:p>
      </dgm:t>
    </dgm:pt>
    <dgm:pt modelId="{FB9FF432-84A4-4E8D-81E5-31A1A9A58F50}">
      <dgm:prSet phldrT="[Text]"/>
      <dgm:spPr/>
      <dgm:t>
        <a:bodyPr/>
        <a:lstStyle/>
        <a:p>
          <a:r>
            <a:rPr lang="en-US" noProof="0" dirty="0"/>
            <a:t>Other types of prompts (e.g. video, voice, links)</a:t>
          </a:r>
        </a:p>
      </dgm:t>
    </dgm:pt>
    <dgm:pt modelId="{4460B2FF-BA46-4A08-906B-0760D015F20F}" type="parTrans" cxnId="{56FE6F0B-8377-41CA-AEC8-F1A3197EBDF2}">
      <dgm:prSet/>
      <dgm:spPr/>
      <dgm:t>
        <a:bodyPr/>
        <a:lstStyle/>
        <a:p>
          <a:endParaRPr lang="de-DE"/>
        </a:p>
      </dgm:t>
    </dgm:pt>
    <dgm:pt modelId="{15403806-EC2E-4BCE-B36A-9737EE93B71E}" type="sibTrans" cxnId="{56FE6F0B-8377-41CA-AEC8-F1A3197EBDF2}">
      <dgm:prSet/>
      <dgm:spPr/>
      <dgm:t>
        <a:bodyPr/>
        <a:lstStyle/>
        <a:p>
          <a:endParaRPr lang="de-DE"/>
        </a:p>
      </dgm:t>
    </dgm:pt>
    <dgm:pt modelId="{32BEF005-E62C-4331-8B35-003AEA54C442}">
      <dgm:prSet phldrT="[Text]"/>
      <dgm:spPr/>
      <dgm:t>
        <a:bodyPr/>
        <a:lstStyle/>
        <a:p>
          <a:r>
            <a:rPr lang="en-US" noProof="0" dirty="0"/>
            <a:t>Various other prompt engineering techniques</a:t>
          </a:r>
        </a:p>
      </dgm:t>
    </dgm:pt>
    <dgm:pt modelId="{E6747E10-ED49-4EA3-A998-12056EE0AC3C}" type="parTrans" cxnId="{613EF3A5-2614-482A-9E4E-FCE4D16CB6AF}">
      <dgm:prSet/>
      <dgm:spPr/>
      <dgm:t>
        <a:bodyPr/>
        <a:lstStyle/>
        <a:p>
          <a:endParaRPr lang="de-DE"/>
        </a:p>
      </dgm:t>
    </dgm:pt>
    <dgm:pt modelId="{77841368-6225-4BEF-8840-7B73EEEEEAA3}" type="sibTrans" cxnId="{613EF3A5-2614-482A-9E4E-FCE4D16CB6AF}">
      <dgm:prSet/>
      <dgm:spPr/>
      <dgm:t>
        <a:bodyPr/>
        <a:lstStyle/>
        <a:p>
          <a:endParaRPr lang="de-DE"/>
        </a:p>
      </dgm:t>
    </dgm:pt>
    <dgm:pt modelId="{4C476B5C-BCE8-4E0D-8F46-D32D117704BE}">
      <dgm:prSet phldrT="[Text]"/>
      <dgm:spPr/>
      <dgm:t>
        <a:bodyPr/>
        <a:lstStyle/>
        <a:p>
          <a:r>
            <a:rPr lang="en-US" noProof="0" dirty="0"/>
            <a:t>Interacting with API</a:t>
          </a:r>
        </a:p>
      </dgm:t>
    </dgm:pt>
    <dgm:pt modelId="{D089323B-9243-4B53-A6DA-D621531F302C}" type="parTrans" cxnId="{2FD74E15-53BD-4A51-9986-D9B73E445B23}">
      <dgm:prSet/>
      <dgm:spPr/>
      <dgm:t>
        <a:bodyPr/>
        <a:lstStyle/>
        <a:p>
          <a:endParaRPr lang="de-DE"/>
        </a:p>
      </dgm:t>
    </dgm:pt>
    <dgm:pt modelId="{BE98C75B-CEA6-4367-B46E-00F97EC4D153}" type="sibTrans" cxnId="{2FD74E15-53BD-4A51-9986-D9B73E445B23}">
      <dgm:prSet/>
      <dgm:spPr/>
      <dgm:t>
        <a:bodyPr/>
        <a:lstStyle/>
        <a:p>
          <a:endParaRPr lang="de-DE"/>
        </a:p>
      </dgm:t>
    </dgm:pt>
    <dgm:pt modelId="{3827677C-BCBA-48A8-A364-EC1EEA2FEED8}">
      <dgm:prSet phldrT="[Text]"/>
      <dgm:spPr/>
      <dgm:t>
        <a:bodyPr/>
        <a:lstStyle/>
        <a:p>
          <a:r>
            <a:rPr lang="en-US" noProof="0" dirty="0"/>
            <a:t>Working with files</a:t>
          </a:r>
        </a:p>
      </dgm:t>
    </dgm:pt>
    <dgm:pt modelId="{51C2BED4-129A-4959-AC28-4391B73A7E40}" type="parTrans" cxnId="{2640A851-65FF-410A-98C9-9900F5286C15}">
      <dgm:prSet/>
      <dgm:spPr/>
      <dgm:t>
        <a:bodyPr/>
        <a:lstStyle/>
        <a:p>
          <a:endParaRPr lang="de-DE"/>
        </a:p>
      </dgm:t>
    </dgm:pt>
    <dgm:pt modelId="{1A88FFFD-A8EF-4266-B11E-34841EAB51A7}" type="sibTrans" cxnId="{2640A851-65FF-410A-98C9-9900F5286C15}">
      <dgm:prSet/>
      <dgm:spPr/>
      <dgm:t>
        <a:bodyPr/>
        <a:lstStyle/>
        <a:p>
          <a:endParaRPr lang="de-DE"/>
        </a:p>
      </dgm:t>
    </dgm:pt>
    <dgm:pt modelId="{DFB9DFFA-591A-47C9-9914-F7474B64BF6B}" type="pres">
      <dgm:prSet presAssocID="{9360C098-4AB6-41B8-B92A-FF574B49F6EF}" presName="diagram" presStyleCnt="0">
        <dgm:presLayoutVars>
          <dgm:dir/>
          <dgm:resizeHandles val="exact"/>
        </dgm:presLayoutVars>
      </dgm:prSet>
      <dgm:spPr/>
    </dgm:pt>
    <dgm:pt modelId="{71C99D78-D7EA-4E5C-8E0E-599568D297ED}" type="pres">
      <dgm:prSet presAssocID="{FB9FF432-84A4-4E8D-81E5-31A1A9A58F50}" presName="node" presStyleLbl="node1" presStyleIdx="0" presStyleCnt="4">
        <dgm:presLayoutVars>
          <dgm:bulletEnabled val="1"/>
        </dgm:presLayoutVars>
      </dgm:prSet>
      <dgm:spPr/>
    </dgm:pt>
    <dgm:pt modelId="{1E5BC14D-0C11-4B0C-BB58-FC08DAECCEDB}" type="pres">
      <dgm:prSet presAssocID="{15403806-EC2E-4BCE-B36A-9737EE93B71E}" presName="sibTrans" presStyleCnt="0"/>
      <dgm:spPr/>
    </dgm:pt>
    <dgm:pt modelId="{2626F7FD-5070-4FA7-B9BD-E51D4C6275C8}" type="pres">
      <dgm:prSet presAssocID="{32BEF005-E62C-4331-8B35-003AEA54C442}" presName="node" presStyleLbl="node1" presStyleIdx="1" presStyleCnt="4">
        <dgm:presLayoutVars>
          <dgm:bulletEnabled val="1"/>
        </dgm:presLayoutVars>
      </dgm:prSet>
      <dgm:spPr/>
    </dgm:pt>
    <dgm:pt modelId="{E6002F7A-DF38-4E25-B93D-0C117E2D309E}" type="pres">
      <dgm:prSet presAssocID="{77841368-6225-4BEF-8840-7B73EEEEEAA3}" presName="sibTrans" presStyleCnt="0"/>
      <dgm:spPr/>
    </dgm:pt>
    <dgm:pt modelId="{B830476A-1A8C-4A2E-9AEB-6754190A861D}" type="pres">
      <dgm:prSet presAssocID="{3827677C-BCBA-48A8-A364-EC1EEA2FEED8}" presName="node" presStyleLbl="node1" presStyleIdx="2" presStyleCnt="4">
        <dgm:presLayoutVars>
          <dgm:bulletEnabled val="1"/>
        </dgm:presLayoutVars>
      </dgm:prSet>
      <dgm:spPr/>
    </dgm:pt>
    <dgm:pt modelId="{AD6C9894-5E59-47BB-93EF-3DEEEAE60AC5}" type="pres">
      <dgm:prSet presAssocID="{1A88FFFD-A8EF-4266-B11E-34841EAB51A7}" presName="sibTrans" presStyleCnt="0"/>
      <dgm:spPr/>
    </dgm:pt>
    <dgm:pt modelId="{D9100BBD-FFC5-4B9C-B61A-67F7C01411B5}" type="pres">
      <dgm:prSet presAssocID="{4C476B5C-BCE8-4E0D-8F46-D32D117704BE}" presName="node" presStyleLbl="node1" presStyleIdx="3" presStyleCnt="4">
        <dgm:presLayoutVars>
          <dgm:bulletEnabled val="1"/>
        </dgm:presLayoutVars>
      </dgm:prSet>
      <dgm:spPr/>
    </dgm:pt>
  </dgm:ptLst>
  <dgm:cxnLst>
    <dgm:cxn modelId="{56FE6F0B-8377-41CA-AEC8-F1A3197EBDF2}" srcId="{9360C098-4AB6-41B8-B92A-FF574B49F6EF}" destId="{FB9FF432-84A4-4E8D-81E5-31A1A9A58F50}" srcOrd="0" destOrd="0" parTransId="{4460B2FF-BA46-4A08-906B-0760D015F20F}" sibTransId="{15403806-EC2E-4BCE-B36A-9737EE93B71E}"/>
    <dgm:cxn modelId="{2FD74E15-53BD-4A51-9986-D9B73E445B23}" srcId="{9360C098-4AB6-41B8-B92A-FF574B49F6EF}" destId="{4C476B5C-BCE8-4E0D-8F46-D32D117704BE}" srcOrd="3" destOrd="0" parTransId="{D089323B-9243-4B53-A6DA-D621531F302C}" sibTransId="{BE98C75B-CEA6-4367-B46E-00F97EC4D153}"/>
    <dgm:cxn modelId="{01613C21-193F-45E4-80E4-640237E4214F}" type="presOf" srcId="{3827677C-BCBA-48A8-A364-EC1EEA2FEED8}" destId="{B830476A-1A8C-4A2E-9AEB-6754190A861D}" srcOrd="0" destOrd="0" presId="urn:microsoft.com/office/officeart/2005/8/layout/default"/>
    <dgm:cxn modelId="{FD4C8561-013F-4A33-9699-A84293FDC60A}" type="presOf" srcId="{32BEF005-E62C-4331-8B35-003AEA54C442}" destId="{2626F7FD-5070-4FA7-B9BD-E51D4C6275C8}" srcOrd="0" destOrd="0" presId="urn:microsoft.com/office/officeart/2005/8/layout/default"/>
    <dgm:cxn modelId="{2640A851-65FF-410A-98C9-9900F5286C15}" srcId="{9360C098-4AB6-41B8-B92A-FF574B49F6EF}" destId="{3827677C-BCBA-48A8-A364-EC1EEA2FEED8}" srcOrd="2" destOrd="0" parTransId="{51C2BED4-129A-4959-AC28-4391B73A7E40}" sibTransId="{1A88FFFD-A8EF-4266-B11E-34841EAB51A7}"/>
    <dgm:cxn modelId="{7F144898-73BF-474B-95A3-9CB010976E2B}" type="presOf" srcId="{9360C098-4AB6-41B8-B92A-FF574B49F6EF}" destId="{DFB9DFFA-591A-47C9-9914-F7474B64BF6B}" srcOrd="0" destOrd="0" presId="urn:microsoft.com/office/officeart/2005/8/layout/default"/>
    <dgm:cxn modelId="{613EF3A5-2614-482A-9E4E-FCE4D16CB6AF}" srcId="{9360C098-4AB6-41B8-B92A-FF574B49F6EF}" destId="{32BEF005-E62C-4331-8B35-003AEA54C442}" srcOrd="1" destOrd="0" parTransId="{E6747E10-ED49-4EA3-A998-12056EE0AC3C}" sibTransId="{77841368-6225-4BEF-8840-7B73EEEEEAA3}"/>
    <dgm:cxn modelId="{0A3069AA-B472-4491-BC9E-557146D553A0}" type="presOf" srcId="{4C476B5C-BCE8-4E0D-8F46-D32D117704BE}" destId="{D9100BBD-FFC5-4B9C-B61A-67F7C01411B5}" srcOrd="0" destOrd="0" presId="urn:microsoft.com/office/officeart/2005/8/layout/default"/>
    <dgm:cxn modelId="{18F8F2DB-E7C7-45D2-9A54-939AE11E37B7}" type="presOf" srcId="{FB9FF432-84A4-4E8D-81E5-31A1A9A58F50}" destId="{71C99D78-D7EA-4E5C-8E0E-599568D297ED}" srcOrd="0" destOrd="0" presId="urn:microsoft.com/office/officeart/2005/8/layout/default"/>
    <dgm:cxn modelId="{8C6B9114-B5CA-4C26-AEE9-161F0512BCAB}" type="presParOf" srcId="{DFB9DFFA-591A-47C9-9914-F7474B64BF6B}" destId="{71C99D78-D7EA-4E5C-8E0E-599568D297ED}" srcOrd="0" destOrd="0" presId="urn:microsoft.com/office/officeart/2005/8/layout/default"/>
    <dgm:cxn modelId="{4BAB390E-E86A-49E0-B27A-7DDB385828A7}" type="presParOf" srcId="{DFB9DFFA-591A-47C9-9914-F7474B64BF6B}" destId="{1E5BC14D-0C11-4B0C-BB58-FC08DAECCEDB}" srcOrd="1" destOrd="0" presId="urn:microsoft.com/office/officeart/2005/8/layout/default"/>
    <dgm:cxn modelId="{6D80B276-9064-4CFD-8560-9FA481D6CDCA}" type="presParOf" srcId="{DFB9DFFA-591A-47C9-9914-F7474B64BF6B}" destId="{2626F7FD-5070-4FA7-B9BD-E51D4C6275C8}" srcOrd="2" destOrd="0" presId="urn:microsoft.com/office/officeart/2005/8/layout/default"/>
    <dgm:cxn modelId="{FD3030EC-8911-4D33-92B6-5CAE9DC73502}" type="presParOf" srcId="{DFB9DFFA-591A-47C9-9914-F7474B64BF6B}" destId="{E6002F7A-DF38-4E25-B93D-0C117E2D309E}" srcOrd="3" destOrd="0" presId="urn:microsoft.com/office/officeart/2005/8/layout/default"/>
    <dgm:cxn modelId="{F546E6D8-0A75-4BFA-A796-BBEC94F4A82F}" type="presParOf" srcId="{DFB9DFFA-591A-47C9-9914-F7474B64BF6B}" destId="{B830476A-1A8C-4A2E-9AEB-6754190A861D}" srcOrd="4" destOrd="0" presId="urn:microsoft.com/office/officeart/2005/8/layout/default"/>
    <dgm:cxn modelId="{A4E90D63-77DB-4165-82F9-1A1A08BE2B8B}" type="presParOf" srcId="{DFB9DFFA-591A-47C9-9914-F7474B64BF6B}" destId="{AD6C9894-5E59-47BB-93EF-3DEEEAE60AC5}" srcOrd="5" destOrd="0" presId="urn:microsoft.com/office/officeart/2005/8/layout/default"/>
    <dgm:cxn modelId="{6B1752DA-C5AB-42EC-AF3A-1BA7F088B427}" type="presParOf" srcId="{DFB9DFFA-591A-47C9-9914-F7474B64BF6B}" destId="{D9100BBD-FFC5-4B9C-B61A-67F7C01411B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66B930-ADE0-476D-AD87-04A767743145}" type="doc">
      <dgm:prSet loTypeId="urn:microsoft.com/office/officeart/2005/8/layout/StepDownProcess" loCatId="process" qsTypeId="urn:microsoft.com/office/officeart/2005/8/quickstyle/3d2" qsCatId="3D" csTypeId="urn:microsoft.com/office/officeart/2005/8/colors/colorful3" csCatId="colorful" phldr="1"/>
      <dgm:spPr/>
      <dgm:t>
        <a:bodyPr/>
        <a:lstStyle/>
        <a:p>
          <a:endParaRPr lang="en-US"/>
        </a:p>
      </dgm:t>
    </dgm:pt>
    <dgm:pt modelId="{05E37632-AC7D-4DB9-82D8-0A30E90A16B1}">
      <dgm:prSet phldrT="[Text]"/>
      <dgm:spPr/>
      <dgm:t>
        <a:bodyPr/>
        <a:lstStyle/>
        <a:p>
          <a:r>
            <a:rPr lang="en-US" dirty="0"/>
            <a:t>User Action</a:t>
          </a:r>
        </a:p>
      </dgm:t>
    </dgm:pt>
    <dgm:pt modelId="{44E92959-CF8B-4F66-9CB1-EA08838BB5EF}" type="parTrans" cxnId="{F8FD7792-7345-449E-BE21-A558B9718832}">
      <dgm:prSet/>
      <dgm:spPr/>
      <dgm:t>
        <a:bodyPr/>
        <a:lstStyle/>
        <a:p>
          <a:endParaRPr lang="en-US"/>
        </a:p>
      </dgm:t>
    </dgm:pt>
    <dgm:pt modelId="{5393B980-270D-4587-BE7B-C564F2CC7F49}" type="sibTrans" cxnId="{F8FD7792-7345-449E-BE21-A558B9718832}">
      <dgm:prSet/>
      <dgm:spPr/>
      <dgm:t>
        <a:bodyPr/>
        <a:lstStyle/>
        <a:p>
          <a:endParaRPr lang="en-US"/>
        </a:p>
      </dgm:t>
    </dgm:pt>
    <dgm:pt modelId="{6169071C-C921-4C6C-9085-85876CBC7E0B}">
      <dgm:prSet phldrT="[Text]"/>
      <dgm:spPr/>
      <dgm:t>
        <a:bodyPr/>
        <a:lstStyle/>
        <a:p>
          <a:r>
            <a:rPr lang="en-US" dirty="0"/>
            <a:t>Control Layer</a:t>
          </a:r>
        </a:p>
      </dgm:t>
    </dgm:pt>
    <dgm:pt modelId="{55D2C667-0F3C-4543-9C82-CA4648763594}" type="parTrans" cxnId="{A6AC8DE9-01F6-491A-9ACA-49E616D2A859}">
      <dgm:prSet/>
      <dgm:spPr/>
      <dgm:t>
        <a:bodyPr/>
        <a:lstStyle/>
        <a:p>
          <a:endParaRPr lang="en-US"/>
        </a:p>
      </dgm:t>
    </dgm:pt>
    <dgm:pt modelId="{D91623E0-5F8A-46F7-AC58-B385DD8F8AB3}" type="sibTrans" cxnId="{A6AC8DE9-01F6-491A-9ACA-49E616D2A859}">
      <dgm:prSet/>
      <dgm:spPr/>
      <dgm:t>
        <a:bodyPr/>
        <a:lstStyle/>
        <a:p>
          <a:endParaRPr lang="en-US"/>
        </a:p>
      </dgm:t>
    </dgm:pt>
    <dgm:pt modelId="{4E27A052-585E-42EA-8822-3C9D61952ED3}">
      <dgm:prSet phldrT="[Text]"/>
      <dgm:spPr/>
      <dgm:t>
        <a:bodyPr/>
        <a:lstStyle/>
        <a:p>
          <a:r>
            <a:rPr lang="en-US" dirty="0"/>
            <a:t>Output</a:t>
          </a:r>
        </a:p>
      </dgm:t>
    </dgm:pt>
    <dgm:pt modelId="{71B90486-3DEF-47DE-8914-BBB6ACD0E9AC}" type="parTrans" cxnId="{552723AC-30C6-43DE-83EA-6F8CB773772B}">
      <dgm:prSet/>
      <dgm:spPr/>
      <dgm:t>
        <a:bodyPr/>
        <a:lstStyle/>
        <a:p>
          <a:endParaRPr lang="en-US"/>
        </a:p>
      </dgm:t>
    </dgm:pt>
    <dgm:pt modelId="{C0DCC837-8017-4751-A462-57E3F683879B}" type="sibTrans" cxnId="{552723AC-30C6-43DE-83EA-6F8CB773772B}">
      <dgm:prSet/>
      <dgm:spPr/>
      <dgm:t>
        <a:bodyPr/>
        <a:lstStyle/>
        <a:p>
          <a:endParaRPr lang="en-US"/>
        </a:p>
      </dgm:t>
    </dgm:pt>
    <dgm:pt modelId="{6310A7AA-0E87-4C4E-9F2D-5480343BBEF2}">
      <dgm:prSet phldrT="[Text]"/>
      <dgm:spPr/>
      <dgm:t>
        <a:bodyPr/>
        <a:lstStyle/>
        <a:p>
          <a:r>
            <a:rPr lang="en-US" dirty="0"/>
            <a:t>LLM (GPT-4o)</a:t>
          </a:r>
        </a:p>
      </dgm:t>
    </dgm:pt>
    <dgm:pt modelId="{A293AA5C-52E1-4C88-8C79-118F456435D3}" type="parTrans" cxnId="{E60FEAB3-FAC4-4A9C-A8D2-72CC6101F26B}">
      <dgm:prSet/>
      <dgm:spPr/>
      <dgm:t>
        <a:bodyPr/>
        <a:lstStyle/>
        <a:p>
          <a:endParaRPr lang="en-US"/>
        </a:p>
      </dgm:t>
    </dgm:pt>
    <dgm:pt modelId="{E66BE977-1C87-4CE0-A5C8-554EBCDD6FDD}" type="sibTrans" cxnId="{E60FEAB3-FAC4-4A9C-A8D2-72CC6101F26B}">
      <dgm:prSet/>
      <dgm:spPr/>
      <dgm:t>
        <a:bodyPr/>
        <a:lstStyle/>
        <a:p>
          <a:endParaRPr lang="en-US"/>
        </a:p>
      </dgm:t>
    </dgm:pt>
    <dgm:pt modelId="{43D098E2-1AE5-422D-BD6C-B29AD97D8015}" type="pres">
      <dgm:prSet presAssocID="{DB66B930-ADE0-476D-AD87-04A767743145}" presName="rootnode" presStyleCnt="0">
        <dgm:presLayoutVars>
          <dgm:chMax/>
          <dgm:chPref/>
          <dgm:dir/>
          <dgm:animLvl val="lvl"/>
        </dgm:presLayoutVars>
      </dgm:prSet>
      <dgm:spPr/>
    </dgm:pt>
    <dgm:pt modelId="{032D2F5B-B25E-4B91-A7EB-2D41D725398E}" type="pres">
      <dgm:prSet presAssocID="{05E37632-AC7D-4DB9-82D8-0A30E90A16B1}" presName="composite" presStyleCnt="0"/>
      <dgm:spPr/>
    </dgm:pt>
    <dgm:pt modelId="{2E8E1FBD-B40F-46DE-B854-4B00ED696D1F}" type="pres">
      <dgm:prSet presAssocID="{05E37632-AC7D-4DB9-82D8-0A30E90A16B1}" presName="bentUpArrow1" presStyleLbl="alignImgPlace1" presStyleIdx="0" presStyleCnt="3"/>
      <dgm:spPr/>
    </dgm:pt>
    <dgm:pt modelId="{DF26573F-E677-4CD5-87DD-1303B21287DD}" type="pres">
      <dgm:prSet presAssocID="{05E37632-AC7D-4DB9-82D8-0A30E90A16B1}" presName="ParentText" presStyleLbl="node1" presStyleIdx="0" presStyleCnt="4">
        <dgm:presLayoutVars>
          <dgm:chMax val="1"/>
          <dgm:chPref val="1"/>
          <dgm:bulletEnabled val="1"/>
        </dgm:presLayoutVars>
      </dgm:prSet>
      <dgm:spPr/>
    </dgm:pt>
    <dgm:pt modelId="{687A0227-797F-4112-9315-71660F156848}" type="pres">
      <dgm:prSet presAssocID="{05E37632-AC7D-4DB9-82D8-0A30E90A16B1}" presName="ChildText" presStyleLbl="revTx" presStyleIdx="0" presStyleCnt="3">
        <dgm:presLayoutVars>
          <dgm:chMax val="0"/>
          <dgm:chPref val="0"/>
          <dgm:bulletEnabled val="1"/>
        </dgm:presLayoutVars>
      </dgm:prSet>
      <dgm:spPr/>
    </dgm:pt>
    <dgm:pt modelId="{906CD49B-06BB-4541-A3B4-714D38760EE7}" type="pres">
      <dgm:prSet presAssocID="{5393B980-270D-4587-BE7B-C564F2CC7F49}" presName="sibTrans" presStyleCnt="0"/>
      <dgm:spPr/>
    </dgm:pt>
    <dgm:pt modelId="{D63A1CEC-75AD-41E2-B428-47551FED48B4}" type="pres">
      <dgm:prSet presAssocID="{6169071C-C921-4C6C-9085-85876CBC7E0B}" presName="composite" presStyleCnt="0"/>
      <dgm:spPr/>
    </dgm:pt>
    <dgm:pt modelId="{9A523FBF-02CE-4BCA-A174-A1466AF9CF8F}" type="pres">
      <dgm:prSet presAssocID="{6169071C-C921-4C6C-9085-85876CBC7E0B}" presName="bentUpArrow1" presStyleLbl="alignImgPlace1" presStyleIdx="1" presStyleCnt="3"/>
      <dgm:spPr/>
    </dgm:pt>
    <dgm:pt modelId="{D850F8CA-4585-489D-BEAC-9382BAAABDBF}" type="pres">
      <dgm:prSet presAssocID="{6169071C-C921-4C6C-9085-85876CBC7E0B}" presName="ParentText" presStyleLbl="node1" presStyleIdx="1" presStyleCnt="4">
        <dgm:presLayoutVars>
          <dgm:chMax val="1"/>
          <dgm:chPref val="1"/>
          <dgm:bulletEnabled val="1"/>
        </dgm:presLayoutVars>
      </dgm:prSet>
      <dgm:spPr/>
    </dgm:pt>
    <dgm:pt modelId="{8639BC77-E39E-476D-BA21-9D7CF90AF6B6}" type="pres">
      <dgm:prSet presAssocID="{6169071C-C921-4C6C-9085-85876CBC7E0B}" presName="ChildText" presStyleLbl="revTx" presStyleIdx="1" presStyleCnt="3">
        <dgm:presLayoutVars>
          <dgm:chMax val="0"/>
          <dgm:chPref val="0"/>
          <dgm:bulletEnabled val="1"/>
        </dgm:presLayoutVars>
      </dgm:prSet>
      <dgm:spPr/>
    </dgm:pt>
    <dgm:pt modelId="{09ABA611-D47C-4CD7-A441-4282B6C2E03C}" type="pres">
      <dgm:prSet presAssocID="{D91623E0-5F8A-46F7-AC58-B385DD8F8AB3}" presName="sibTrans" presStyleCnt="0"/>
      <dgm:spPr/>
    </dgm:pt>
    <dgm:pt modelId="{EFE4599B-ED74-463D-8ADD-7D0E6729F1EC}" type="pres">
      <dgm:prSet presAssocID="{6310A7AA-0E87-4C4E-9F2D-5480343BBEF2}" presName="composite" presStyleCnt="0"/>
      <dgm:spPr/>
    </dgm:pt>
    <dgm:pt modelId="{F91269CE-CA68-4820-800E-D9E0E81058AA}" type="pres">
      <dgm:prSet presAssocID="{6310A7AA-0E87-4C4E-9F2D-5480343BBEF2}" presName="bentUpArrow1" presStyleLbl="alignImgPlace1" presStyleIdx="2" presStyleCnt="3"/>
      <dgm:spPr/>
    </dgm:pt>
    <dgm:pt modelId="{10D14BB1-D78A-4F36-92CD-84FB85525DF6}" type="pres">
      <dgm:prSet presAssocID="{6310A7AA-0E87-4C4E-9F2D-5480343BBEF2}" presName="ParentText" presStyleLbl="node1" presStyleIdx="2" presStyleCnt="4">
        <dgm:presLayoutVars>
          <dgm:chMax val="1"/>
          <dgm:chPref val="1"/>
          <dgm:bulletEnabled val="1"/>
        </dgm:presLayoutVars>
      </dgm:prSet>
      <dgm:spPr/>
    </dgm:pt>
    <dgm:pt modelId="{A8D55069-EEDA-4A55-833B-E5F632C55DE3}" type="pres">
      <dgm:prSet presAssocID="{6310A7AA-0E87-4C4E-9F2D-5480343BBEF2}" presName="ChildText" presStyleLbl="revTx" presStyleIdx="2" presStyleCnt="3">
        <dgm:presLayoutVars>
          <dgm:chMax val="0"/>
          <dgm:chPref val="0"/>
          <dgm:bulletEnabled val="1"/>
        </dgm:presLayoutVars>
      </dgm:prSet>
      <dgm:spPr/>
    </dgm:pt>
    <dgm:pt modelId="{02E7EA37-0CFE-45C3-B996-18FE64F87077}" type="pres">
      <dgm:prSet presAssocID="{E66BE977-1C87-4CE0-A5C8-554EBCDD6FDD}" presName="sibTrans" presStyleCnt="0"/>
      <dgm:spPr/>
    </dgm:pt>
    <dgm:pt modelId="{DEDA59B1-4DD7-42DA-BE6B-8CFDFB8EAF08}" type="pres">
      <dgm:prSet presAssocID="{4E27A052-585E-42EA-8822-3C9D61952ED3}" presName="composite" presStyleCnt="0"/>
      <dgm:spPr/>
    </dgm:pt>
    <dgm:pt modelId="{6E5D122C-7D83-4169-B752-1F8739FB42CB}" type="pres">
      <dgm:prSet presAssocID="{4E27A052-585E-42EA-8822-3C9D61952ED3}" presName="ParentText" presStyleLbl="node1" presStyleIdx="3" presStyleCnt="4">
        <dgm:presLayoutVars>
          <dgm:chMax val="1"/>
          <dgm:chPref val="1"/>
          <dgm:bulletEnabled val="1"/>
        </dgm:presLayoutVars>
      </dgm:prSet>
      <dgm:spPr/>
    </dgm:pt>
  </dgm:ptLst>
  <dgm:cxnLst>
    <dgm:cxn modelId="{8798F551-2C7A-40D1-9A1B-46C0FF7F4D72}" type="presOf" srcId="{4E27A052-585E-42EA-8822-3C9D61952ED3}" destId="{6E5D122C-7D83-4169-B752-1F8739FB42CB}" srcOrd="0" destOrd="0" presId="urn:microsoft.com/office/officeart/2005/8/layout/StepDownProcess"/>
    <dgm:cxn modelId="{790F5854-4087-4DE4-98AB-C0F71ADB350F}" type="presOf" srcId="{DB66B930-ADE0-476D-AD87-04A767743145}" destId="{43D098E2-1AE5-422D-BD6C-B29AD97D8015}" srcOrd="0" destOrd="0" presId="urn:microsoft.com/office/officeart/2005/8/layout/StepDownProcess"/>
    <dgm:cxn modelId="{E687E35A-8B11-4067-AC86-52687797BBCD}" type="presOf" srcId="{05E37632-AC7D-4DB9-82D8-0A30E90A16B1}" destId="{DF26573F-E677-4CD5-87DD-1303B21287DD}" srcOrd="0" destOrd="0" presId="urn:microsoft.com/office/officeart/2005/8/layout/StepDownProcess"/>
    <dgm:cxn modelId="{F8FD7792-7345-449E-BE21-A558B9718832}" srcId="{DB66B930-ADE0-476D-AD87-04A767743145}" destId="{05E37632-AC7D-4DB9-82D8-0A30E90A16B1}" srcOrd="0" destOrd="0" parTransId="{44E92959-CF8B-4F66-9CB1-EA08838BB5EF}" sibTransId="{5393B980-270D-4587-BE7B-C564F2CC7F49}"/>
    <dgm:cxn modelId="{E7AC9BA6-9A87-408C-890F-351D1130A0C0}" type="presOf" srcId="{6169071C-C921-4C6C-9085-85876CBC7E0B}" destId="{D850F8CA-4585-489D-BEAC-9382BAAABDBF}" srcOrd="0" destOrd="0" presId="urn:microsoft.com/office/officeart/2005/8/layout/StepDownProcess"/>
    <dgm:cxn modelId="{552723AC-30C6-43DE-83EA-6F8CB773772B}" srcId="{DB66B930-ADE0-476D-AD87-04A767743145}" destId="{4E27A052-585E-42EA-8822-3C9D61952ED3}" srcOrd="3" destOrd="0" parTransId="{71B90486-3DEF-47DE-8914-BBB6ACD0E9AC}" sibTransId="{C0DCC837-8017-4751-A462-57E3F683879B}"/>
    <dgm:cxn modelId="{E60FEAB3-FAC4-4A9C-A8D2-72CC6101F26B}" srcId="{DB66B930-ADE0-476D-AD87-04A767743145}" destId="{6310A7AA-0E87-4C4E-9F2D-5480343BBEF2}" srcOrd="2" destOrd="0" parTransId="{A293AA5C-52E1-4C88-8C79-118F456435D3}" sibTransId="{E66BE977-1C87-4CE0-A5C8-554EBCDD6FDD}"/>
    <dgm:cxn modelId="{26F43BBC-DE71-49AF-BCC9-7BD4198C947E}" type="presOf" srcId="{6310A7AA-0E87-4C4E-9F2D-5480343BBEF2}" destId="{10D14BB1-D78A-4F36-92CD-84FB85525DF6}" srcOrd="0" destOrd="0" presId="urn:microsoft.com/office/officeart/2005/8/layout/StepDownProcess"/>
    <dgm:cxn modelId="{A6AC8DE9-01F6-491A-9ACA-49E616D2A859}" srcId="{DB66B930-ADE0-476D-AD87-04A767743145}" destId="{6169071C-C921-4C6C-9085-85876CBC7E0B}" srcOrd="1" destOrd="0" parTransId="{55D2C667-0F3C-4543-9C82-CA4648763594}" sibTransId="{D91623E0-5F8A-46F7-AC58-B385DD8F8AB3}"/>
    <dgm:cxn modelId="{0B9D3DD6-F23E-4E83-956E-E7C631E9ABC7}" type="presParOf" srcId="{43D098E2-1AE5-422D-BD6C-B29AD97D8015}" destId="{032D2F5B-B25E-4B91-A7EB-2D41D725398E}" srcOrd="0" destOrd="0" presId="urn:microsoft.com/office/officeart/2005/8/layout/StepDownProcess"/>
    <dgm:cxn modelId="{F88C0429-2DBD-4F55-BAB4-7DBDADB1628F}" type="presParOf" srcId="{032D2F5B-B25E-4B91-A7EB-2D41D725398E}" destId="{2E8E1FBD-B40F-46DE-B854-4B00ED696D1F}" srcOrd="0" destOrd="0" presId="urn:microsoft.com/office/officeart/2005/8/layout/StepDownProcess"/>
    <dgm:cxn modelId="{9DA6E48E-4935-481C-9CC3-AD9B3C929E16}" type="presParOf" srcId="{032D2F5B-B25E-4B91-A7EB-2D41D725398E}" destId="{DF26573F-E677-4CD5-87DD-1303B21287DD}" srcOrd="1" destOrd="0" presId="urn:microsoft.com/office/officeart/2005/8/layout/StepDownProcess"/>
    <dgm:cxn modelId="{E8E07F56-F4DC-4E9C-984B-180E8A597776}" type="presParOf" srcId="{032D2F5B-B25E-4B91-A7EB-2D41D725398E}" destId="{687A0227-797F-4112-9315-71660F156848}" srcOrd="2" destOrd="0" presId="urn:microsoft.com/office/officeart/2005/8/layout/StepDownProcess"/>
    <dgm:cxn modelId="{A0EF77D1-9DA3-4A7E-A124-7FEE745AC4C8}" type="presParOf" srcId="{43D098E2-1AE5-422D-BD6C-B29AD97D8015}" destId="{906CD49B-06BB-4541-A3B4-714D38760EE7}" srcOrd="1" destOrd="0" presId="urn:microsoft.com/office/officeart/2005/8/layout/StepDownProcess"/>
    <dgm:cxn modelId="{96136BD6-B374-41FA-A704-17F4974B4CC2}" type="presParOf" srcId="{43D098E2-1AE5-422D-BD6C-B29AD97D8015}" destId="{D63A1CEC-75AD-41E2-B428-47551FED48B4}" srcOrd="2" destOrd="0" presId="urn:microsoft.com/office/officeart/2005/8/layout/StepDownProcess"/>
    <dgm:cxn modelId="{A7F11B55-8F06-4F96-8965-E4EBB6856E7A}" type="presParOf" srcId="{D63A1CEC-75AD-41E2-B428-47551FED48B4}" destId="{9A523FBF-02CE-4BCA-A174-A1466AF9CF8F}" srcOrd="0" destOrd="0" presId="urn:microsoft.com/office/officeart/2005/8/layout/StepDownProcess"/>
    <dgm:cxn modelId="{E42FB1E1-E300-417B-B718-D334B5C68802}" type="presParOf" srcId="{D63A1CEC-75AD-41E2-B428-47551FED48B4}" destId="{D850F8CA-4585-489D-BEAC-9382BAAABDBF}" srcOrd="1" destOrd="0" presId="urn:microsoft.com/office/officeart/2005/8/layout/StepDownProcess"/>
    <dgm:cxn modelId="{DE38C05B-3C19-4467-B318-4F1DDA7AC2C9}" type="presParOf" srcId="{D63A1CEC-75AD-41E2-B428-47551FED48B4}" destId="{8639BC77-E39E-476D-BA21-9D7CF90AF6B6}" srcOrd="2" destOrd="0" presId="urn:microsoft.com/office/officeart/2005/8/layout/StepDownProcess"/>
    <dgm:cxn modelId="{1CFF4051-F9BE-433A-900D-86BA16ABACBF}" type="presParOf" srcId="{43D098E2-1AE5-422D-BD6C-B29AD97D8015}" destId="{09ABA611-D47C-4CD7-A441-4282B6C2E03C}" srcOrd="3" destOrd="0" presId="urn:microsoft.com/office/officeart/2005/8/layout/StepDownProcess"/>
    <dgm:cxn modelId="{E219108B-0E06-4FE9-9681-10A091D1A528}" type="presParOf" srcId="{43D098E2-1AE5-422D-BD6C-B29AD97D8015}" destId="{EFE4599B-ED74-463D-8ADD-7D0E6729F1EC}" srcOrd="4" destOrd="0" presId="urn:microsoft.com/office/officeart/2005/8/layout/StepDownProcess"/>
    <dgm:cxn modelId="{DB7006E7-782C-4DB8-B6C0-A01A62608721}" type="presParOf" srcId="{EFE4599B-ED74-463D-8ADD-7D0E6729F1EC}" destId="{F91269CE-CA68-4820-800E-D9E0E81058AA}" srcOrd="0" destOrd="0" presId="urn:microsoft.com/office/officeart/2005/8/layout/StepDownProcess"/>
    <dgm:cxn modelId="{ACC629BD-0CCA-431F-BF98-2C9582D4E342}" type="presParOf" srcId="{EFE4599B-ED74-463D-8ADD-7D0E6729F1EC}" destId="{10D14BB1-D78A-4F36-92CD-84FB85525DF6}" srcOrd="1" destOrd="0" presId="urn:microsoft.com/office/officeart/2005/8/layout/StepDownProcess"/>
    <dgm:cxn modelId="{01DE2233-E9C4-46CD-B519-40C368551BAE}" type="presParOf" srcId="{EFE4599B-ED74-463D-8ADD-7D0E6729F1EC}" destId="{A8D55069-EEDA-4A55-833B-E5F632C55DE3}" srcOrd="2" destOrd="0" presId="urn:microsoft.com/office/officeart/2005/8/layout/StepDownProcess"/>
    <dgm:cxn modelId="{114042D6-FCC5-4A9A-8349-9F792636721A}" type="presParOf" srcId="{43D098E2-1AE5-422D-BD6C-B29AD97D8015}" destId="{02E7EA37-0CFE-45C3-B996-18FE64F87077}" srcOrd="5" destOrd="0" presId="urn:microsoft.com/office/officeart/2005/8/layout/StepDownProcess"/>
    <dgm:cxn modelId="{5C800192-8C42-4B1B-884D-469E136F19A0}" type="presParOf" srcId="{43D098E2-1AE5-422D-BD6C-B29AD97D8015}" destId="{DEDA59B1-4DD7-42DA-BE6B-8CFDFB8EAF08}" srcOrd="6" destOrd="0" presId="urn:microsoft.com/office/officeart/2005/8/layout/StepDownProcess"/>
    <dgm:cxn modelId="{689764E5-0942-40E8-AF11-1AC65F0A8E6B}" type="presParOf" srcId="{DEDA59B1-4DD7-42DA-BE6B-8CFDFB8EAF08}" destId="{6E5D122C-7D83-4169-B752-1F8739FB42CB}"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5725E-C8ED-4B9B-AD0F-DB31BE33E86F}">
      <dsp:nvSpPr>
        <dsp:cNvPr id="0" name=""/>
        <dsp:cNvSpPr/>
      </dsp:nvSpPr>
      <dsp:spPr>
        <a:xfrm>
          <a:off x="6409" y="389974"/>
          <a:ext cx="1915596" cy="114935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Input</a:t>
          </a:r>
        </a:p>
      </dsp:txBody>
      <dsp:txXfrm>
        <a:off x="40073" y="423638"/>
        <a:ext cx="1848268" cy="1082029"/>
      </dsp:txXfrm>
    </dsp:sp>
    <dsp:sp modelId="{B7AEDB10-53D3-4DB9-BF6F-AA069BCF2C7A}">
      <dsp:nvSpPr>
        <dsp:cNvPr id="0" name=""/>
        <dsp:cNvSpPr/>
      </dsp:nvSpPr>
      <dsp:spPr>
        <a:xfrm>
          <a:off x="2113564" y="727119"/>
          <a:ext cx="406106" cy="47506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113564" y="822132"/>
        <a:ext cx="284274" cy="285041"/>
      </dsp:txXfrm>
    </dsp:sp>
    <dsp:sp modelId="{937A65E9-D2B5-4881-AEE3-7585CAABE41C}">
      <dsp:nvSpPr>
        <dsp:cNvPr id="0" name=""/>
        <dsp:cNvSpPr/>
      </dsp:nvSpPr>
      <dsp:spPr>
        <a:xfrm>
          <a:off x="2688243" y="389974"/>
          <a:ext cx="1915596" cy="1149357"/>
        </a:xfrm>
        <a:prstGeom prst="roundRect">
          <a:avLst>
            <a:gd name="adj" fmla="val 10000"/>
          </a:avLst>
        </a:prstGeom>
        <a:solidFill>
          <a:schemeClr val="accent3">
            <a:hueOff val="6579305"/>
            <a:satOff val="-13292"/>
            <a:lumOff val="6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Model</a:t>
          </a:r>
        </a:p>
      </dsp:txBody>
      <dsp:txXfrm>
        <a:off x="2721907" y="423638"/>
        <a:ext cx="1848268" cy="1082029"/>
      </dsp:txXfrm>
    </dsp:sp>
    <dsp:sp modelId="{3548E388-339F-45F1-B593-FA348D9601B8}">
      <dsp:nvSpPr>
        <dsp:cNvPr id="0" name=""/>
        <dsp:cNvSpPr/>
      </dsp:nvSpPr>
      <dsp:spPr>
        <a:xfrm>
          <a:off x="4795399" y="727119"/>
          <a:ext cx="406106" cy="475067"/>
        </a:xfrm>
        <a:prstGeom prst="rightArrow">
          <a:avLst>
            <a:gd name="adj1" fmla="val 60000"/>
            <a:gd name="adj2" fmla="val 50000"/>
          </a:avLst>
        </a:prstGeom>
        <a:solidFill>
          <a:schemeClr val="accent3">
            <a:hueOff val="13158611"/>
            <a:satOff val="-26584"/>
            <a:lumOff val="1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795399" y="822132"/>
        <a:ext cx="284274" cy="285041"/>
      </dsp:txXfrm>
    </dsp:sp>
    <dsp:sp modelId="{406935ED-76ED-40DC-85B8-6FA169D9EA1A}">
      <dsp:nvSpPr>
        <dsp:cNvPr id="0" name=""/>
        <dsp:cNvSpPr/>
      </dsp:nvSpPr>
      <dsp:spPr>
        <a:xfrm>
          <a:off x="5370077" y="389974"/>
          <a:ext cx="1915596" cy="1149357"/>
        </a:xfrm>
        <a:prstGeom prst="roundRect">
          <a:avLst>
            <a:gd name="adj" fmla="val 10000"/>
          </a:avLst>
        </a:prstGeom>
        <a:solidFill>
          <a:schemeClr val="accent3">
            <a:hueOff val="13158611"/>
            <a:satOff val="-26584"/>
            <a:lumOff val="1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Output</a:t>
          </a:r>
        </a:p>
      </dsp:txBody>
      <dsp:txXfrm>
        <a:off x="5403741" y="423638"/>
        <a:ext cx="1848268" cy="1082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5725E-C8ED-4B9B-AD0F-DB31BE33E86F}">
      <dsp:nvSpPr>
        <dsp:cNvPr id="0" name=""/>
        <dsp:cNvSpPr/>
      </dsp:nvSpPr>
      <dsp:spPr>
        <a:xfrm>
          <a:off x="6409" y="290989"/>
          <a:ext cx="1915596" cy="114935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Prompt</a:t>
          </a:r>
        </a:p>
      </dsp:txBody>
      <dsp:txXfrm>
        <a:off x="40073" y="324653"/>
        <a:ext cx="1848268" cy="1082029"/>
      </dsp:txXfrm>
    </dsp:sp>
    <dsp:sp modelId="{B7AEDB10-53D3-4DB9-BF6F-AA069BCF2C7A}">
      <dsp:nvSpPr>
        <dsp:cNvPr id="0" name=""/>
        <dsp:cNvSpPr/>
      </dsp:nvSpPr>
      <dsp:spPr>
        <a:xfrm>
          <a:off x="2113564" y="628134"/>
          <a:ext cx="406106" cy="47506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113564" y="723147"/>
        <a:ext cx="284274" cy="285041"/>
      </dsp:txXfrm>
    </dsp:sp>
    <dsp:sp modelId="{937A65E9-D2B5-4881-AEE3-7585CAABE41C}">
      <dsp:nvSpPr>
        <dsp:cNvPr id="0" name=""/>
        <dsp:cNvSpPr/>
      </dsp:nvSpPr>
      <dsp:spPr>
        <a:xfrm>
          <a:off x="2688243" y="290989"/>
          <a:ext cx="1915596" cy="1149357"/>
        </a:xfrm>
        <a:prstGeom prst="roundRect">
          <a:avLst>
            <a:gd name="adj" fmla="val 10000"/>
          </a:avLst>
        </a:prstGeom>
        <a:solidFill>
          <a:schemeClr val="accent3">
            <a:hueOff val="6579305"/>
            <a:satOff val="-13292"/>
            <a:lumOff val="6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GPT-4o</a:t>
          </a:r>
        </a:p>
      </dsp:txBody>
      <dsp:txXfrm>
        <a:off x="2721907" y="324653"/>
        <a:ext cx="1848268" cy="1082029"/>
      </dsp:txXfrm>
    </dsp:sp>
    <dsp:sp modelId="{3548E388-339F-45F1-B593-FA348D9601B8}">
      <dsp:nvSpPr>
        <dsp:cNvPr id="0" name=""/>
        <dsp:cNvSpPr/>
      </dsp:nvSpPr>
      <dsp:spPr>
        <a:xfrm>
          <a:off x="4795399" y="628134"/>
          <a:ext cx="406106" cy="475067"/>
        </a:xfrm>
        <a:prstGeom prst="rightArrow">
          <a:avLst>
            <a:gd name="adj1" fmla="val 60000"/>
            <a:gd name="adj2" fmla="val 50000"/>
          </a:avLst>
        </a:prstGeom>
        <a:solidFill>
          <a:schemeClr val="accent3">
            <a:hueOff val="13158611"/>
            <a:satOff val="-26584"/>
            <a:lumOff val="1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795399" y="723147"/>
        <a:ext cx="284274" cy="285041"/>
      </dsp:txXfrm>
    </dsp:sp>
    <dsp:sp modelId="{406935ED-76ED-40DC-85B8-6FA169D9EA1A}">
      <dsp:nvSpPr>
        <dsp:cNvPr id="0" name=""/>
        <dsp:cNvSpPr/>
      </dsp:nvSpPr>
      <dsp:spPr>
        <a:xfrm>
          <a:off x="5370077" y="290989"/>
          <a:ext cx="1915596" cy="1149357"/>
        </a:xfrm>
        <a:prstGeom prst="roundRect">
          <a:avLst>
            <a:gd name="adj" fmla="val 10000"/>
          </a:avLst>
        </a:prstGeom>
        <a:solidFill>
          <a:schemeClr val="accent3">
            <a:hueOff val="13158611"/>
            <a:satOff val="-26584"/>
            <a:lumOff val="1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Response</a:t>
          </a:r>
        </a:p>
      </dsp:txBody>
      <dsp:txXfrm>
        <a:off x="5403741" y="324653"/>
        <a:ext cx="1848268" cy="1082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E3A96-A84F-48F1-9316-C04E8DBD0186}">
      <dsp:nvSpPr>
        <dsp:cNvPr id="0" name=""/>
        <dsp:cNvSpPr/>
      </dsp:nvSpPr>
      <dsp:spPr>
        <a:xfrm>
          <a:off x="-5063584" y="-775746"/>
          <a:ext cx="6030249" cy="6030249"/>
        </a:xfrm>
        <a:prstGeom prst="blockArc">
          <a:avLst>
            <a:gd name="adj1" fmla="val 18900000"/>
            <a:gd name="adj2" fmla="val 2700000"/>
            <a:gd name="adj3" fmla="val 358"/>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5E58EE-8A98-48E1-99EA-4FD7A80B8014}">
      <dsp:nvSpPr>
        <dsp:cNvPr id="0" name=""/>
        <dsp:cNvSpPr/>
      </dsp:nvSpPr>
      <dsp:spPr>
        <a:xfrm>
          <a:off x="422864" y="279832"/>
          <a:ext cx="8640677" cy="5600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19"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noProof="0" dirty="0"/>
            <a:t>Creative Tasks</a:t>
          </a:r>
        </a:p>
      </dsp:txBody>
      <dsp:txXfrm>
        <a:off x="422864" y="279832"/>
        <a:ext cx="8640677" cy="560023"/>
      </dsp:txXfrm>
    </dsp:sp>
    <dsp:sp modelId="{56DFCC0D-11A9-46B6-9AC5-5EDD0B1FF4BA}">
      <dsp:nvSpPr>
        <dsp:cNvPr id="0" name=""/>
        <dsp:cNvSpPr/>
      </dsp:nvSpPr>
      <dsp:spPr>
        <a:xfrm>
          <a:off x="72849" y="209829"/>
          <a:ext cx="700029" cy="700029"/>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49E9C7-0B00-4EF6-8D2C-44F13EFDCA82}">
      <dsp:nvSpPr>
        <dsp:cNvPr id="0" name=""/>
        <dsp:cNvSpPr/>
      </dsp:nvSpPr>
      <dsp:spPr>
        <a:xfrm>
          <a:off x="824160" y="1119599"/>
          <a:ext cx="8239380" cy="5600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19"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noProof="0" dirty="0"/>
            <a:t>Summaries</a:t>
          </a:r>
        </a:p>
      </dsp:txBody>
      <dsp:txXfrm>
        <a:off x="824160" y="1119599"/>
        <a:ext cx="8239380" cy="560023"/>
      </dsp:txXfrm>
    </dsp:sp>
    <dsp:sp modelId="{CEEAA418-B0D1-4E93-826B-7731C2307527}">
      <dsp:nvSpPr>
        <dsp:cNvPr id="0" name=""/>
        <dsp:cNvSpPr/>
      </dsp:nvSpPr>
      <dsp:spPr>
        <a:xfrm>
          <a:off x="474146" y="1049596"/>
          <a:ext cx="700029" cy="700029"/>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07E163-98F0-4D5C-95A2-9C2D2BF397E9}">
      <dsp:nvSpPr>
        <dsp:cNvPr id="0" name=""/>
        <dsp:cNvSpPr/>
      </dsp:nvSpPr>
      <dsp:spPr>
        <a:xfrm>
          <a:off x="947326" y="1959366"/>
          <a:ext cx="8116215" cy="5600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19"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noProof="0" dirty="0"/>
            <a:t>Brainstorming</a:t>
          </a:r>
        </a:p>
      </dsp:txBody>
      <dsp:txXfrm>
        <a:off x="947326" y="1959366"/>
        <a:ext cx="8116215" cy="560023"/>
      </dsp:txXfrm>
    </dsp:sp>
    <dsp:sp modelId="{3360E1FE-CFB5-4A0E-A5AF-81243A386C8E}">
      <dsp:nvSpPr>
        <dsp:cNvPr id="0" name=""/>
        <dsp:cNvSpPr/>
      </dsp:nvSpPr>
      <dsp:spPr>
        <a:xfrm>
          <a:off x="597311" y="1889363"/>
          <a:ext cx="700029" cy="700029"/>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038847-0A51-4CBD-905F-3F8DD578AA03}">
      <dsp:nvSpPr>
        <dsp:cNvPr id="0" name=""/>
        <dsp:cNvSpPr/>
      </dsp:nvSpPr>
      <dsp:spPr>
        <a:xfrm>
          <a:off x="824160" y="2799133"/>
          <a:ext cx="8239380" cy="5600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19"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noProof="0" dirty="0"/>
            <a:t>Comparisons (e.g. difference between LLMs)</a:t>
          </a:r>
        </a:p>
      </dsp:txBody>
      <dsp:txXfrm>
        <a:off x="824160" y="2799133"/>
        <a:ext cx="8239380" cy="560023"/>
      </dsp:txXfrm>
    </dsp:sp>
    <dsp:sp modelId="{BEC4358D-BA2A-4481-9F41-291E99659518}">
      <dsp:nvSpPr>
        <dsp:cNvPr id="0" name=""/>
        <dsp:cNvSpPr/>
      </dsp:nvSpPr>
      <dsp:spPr>
        <a:xfrm>
          <a:off x="474146" y="2729130"/>
          <a:ext cx="700029" cy="700029"/>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C13C2-59EC-40FF-81B3-A09E773D0749}">
      <dsp:nvSpPr>
        <dsp:cNvPr id="0" name=""/>
        <dsp:cNvSpPr/>
      </dsp:nvSpPr>
      <dsp:spPr>
        <a:xfrm>
          <a:off x="422864" y="3638900"/>
          <a:ext cx="8640677" cy="5600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19"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noProof="0" dirty="0"/>
            <a:t>Visualization (e.g. tables, graphs)</a:t>
          </a:r>
        </a:p>
      </dsp:txBody>
      <dsp:txXfrm>
        <a:off x="422864" y="3638900"/>
        <a:ext cx="8640677" cy="560023"/>
      </dsp:txXfrm>
    </dsp:sp>
    <dsp:sp modelId="{BF4712D6-1F49-4097-9D3F-C53C860112E0}">
      <dsp:nvSpPr>
        <dsp:cNvPr id="0" name=""/>
        <dsp:cNvSpPr/>
      </dsp:nvSpPr>
      <dsp:spPr>
        <a:xfrm>
          <a:off x="72849" y="3568897"/>
          <a:ext cx="700029" cy="700029"/>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AB8F4-4CB8-4131-93AA-353A7BDA2427}">
      <dsp:nvSpPr>
        <dsp:cNvPr id="0" name=""/>
        <dsp:cNvSpPr/>
      </dsp:nvSpPr>
      <dsp:spPr>
        <a:xfrm>
          <a:off x="2184949" y="1536"/>
          <a:ext cx="1517964" cy="9866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noProof="0" dirty="0"/>
            <a:t>Be clear and specific</a:t>
          </a:r>
        </a:p>
      </dsp:txBody>
      <dsp:txXfrm>
        <a:off x="2233115" y="49702"/>
        <a:ext cx="1421632" cy="890345"/>
      </dsp:txXfrm>
    </dsp:sp>
    <dsp:sp modelId="{6598C010-F747-4126-AD8B-1C59E4B5DF9B}">
      <dsp:nvSpPr>
        <dsp:cNvPr id="0" name=""/>
        <dsp:cNvSpPr/>
      </dsp:nvSpPr>
      <dsp:spPr>
        <a:xfrm>
          <a:off x="969356" y="494875"/>
          <a:ext cx="3949150" cy="3949150"/>
        </a:xfrm>
        <a:custGeom>
          <a:avLst/>
          <a:gdLst/>
          <a:ahLst/>
          <a:cxnLst/>
          <a:rect l="0" t="0" r="0" b="0"/>
          <a:pathLst>
            <a:path>
              <a:moveTo>
                <a:pt x="2744027" y="156089"/>
              </a:moveTo>
              <a:arcTo wR="1974575" hR="1974575" stAng="17576074" swAng="1965529"/>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AFE5A33-4DDB-4DF4-BA73-C82C5A3271F6}">
      <dsp:nvSpPr>
        <dsp:cNvPr id="0" name=""/>
        <dsp:cNvSpPr/>
      </dsp:nvSpPr>
      <dsp:spPr>
        <a:xfrm>
          <a:off x="4062881" y="1365935"/>
          <a:ext cx="1517964" cy="9866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noProof="0" dirty="0"/>
            <a:t>Include format requirements</a:t>
          </a:r>
        </a:p>
      </dsp:txBody>
      <dsp:txXfrm>
        <a:off x="4111047" y="1414101"/>
        <a:ext cx="1421632" cy="890345"/>
      </dsp:txXfrm>
    </dsp:sp>
    <dsp:sp modelId="{68DD93BC-4528-4AC2-A4C0-B8789F40D785}">
      <dsp:nvSpPr>
        <dsp:cNvPr id="0" name=""/>
        <dsp:cNvSpPr/>
      </dsp:nvSpPr>
      <dsp:spPr>
        <a:xfrm>
          <a:off x="969356" y="494875"/>
          <a:ext cx="3949150" cy="3949150"/>
        </a:xfrm>
        <a:custGeom>
          <a:avLst/>
          <a:gdLst/>
          <a:ahLst/>
          <a:cxnLst/>
          <a:rect l="0" t="0" r="0" b="0"/>
          <a:pathLst>
            <a:path>
              <a:moveTo>
                <a:pt x="3946399" y="1870375"/>
              </a:moveTo>
              <a:arcTo wR="1974575" hR="1974575" stAng="21418503" swAng="2199371"/>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6A81A00-6B4E-4F22-8FBA-2EF1BF54F3D6}">
      <dsp:nvSpPr>
        <dsp:cNvPr id="0" name=""/>
        <dsp:cNvSpPr/>
      </dsp:nvSpPr>
      <dsp:spPr>
        <a:xfrm>
          <a:off x="3345575" y="3573577"/>
          <a:ext cx="1517964" cy="9866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noProof="0" dirty="0"/>
            <a:t>Don‘t tell what not to do</a:t>
          </a:r>
        </a:p>
      </dsp:txBody>
      <dsp:txXfrm>
        <a:off x="3393741" y="3621743"/>
        <a:ext cx="1421632" cy="890345"/>
      </dsp:txXfrm>
    </dsp:sp>
    <dsp:sp modelId="{35BE70F8-4297-4BFA-A4C5-29CE61189804}">
      <dsp:nvSpPr>
        <dsp:cNvPr id="0" name=""/>
        <dsp:cNvSpPr/>
      </dsp:nvSpPr>
      <dsp:spPr>
        <a:xfrm>
          <a:off x="969356" y="494875"/>
          <a:ext cx="3949150" cy="3949150"/>
        </a:xfrm>
        <a:custGeom>
          <a:avLst/>
          <a:gdLst/>
          <a:ahLst/>
          <a:cxnLst/>
          <a:rect l="0" t="0" r="0" b="0"/>
          <a:pathLst>
            <a:path>
              <a:moveTo>
                <a:pt x="2368351" y="3909488"/>
              </a:moveTo>
              <a:arcTo wR="1974575" hR="1974575" stAng="4709807" swAng="1380386"/>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DD4913B-0B5F-4561-8FFF-FBF9688B399C}">
      <dsp:nvSpPr>
        <dsp:cNvPr id="0" name=""/>
        <dsp:cNvSpPr/>
      </dsp:nvSpPr>
      <dsp:spPr>
        <a:xfrm>
          <a:off x="1024322" y="3573577"/>
          <a:ext cx="1517964" cy="9866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noProof="0" dirty="0"/>
            <a:t>Use action verbs</a:t>
          </a:r>
        </a:p>
      </dsp:txBody>
      <dsp:txXfrm>
        <a:off x="1072488" y="3621743"/>
        <a:ext cx="1421632" cy="890345"/>
      </dsp:txXfrm>
    </dsp:sp>
    <dsp:sp modelId="{3EC85C4D-334B-4E86-BC80-4D9BD2816134}">
      <dsp:nvSpPr>
        <dsp:cNvPr id="0" name=""/>
        <dsp:cNvSpPr/>
      </dsp:nvSpPr>
      <dsp:spPr>
        <a:xfrm>
          <a:off x="969356" y="494875"/>
          <a:ext cx="3949150" cy="3949150"/>
        </a:xfrm>
        <a:custGeom>
          <a:avLst/>
          <a:gdLst/>
          <a:ahLst/>
          <a:cxnLst/>
          <a:rect l="0" t="0" r="0" b="0"/>
          <a:pathLst>
            <a:path>
              <a:moveTo>
                <a:pt x="330505" y="3068184"/>
              </a:moveTo>
              <a:arcTo wR="1974575" hR="1974575" stAng="8782127" swAng="2199371"/>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B416A52-44FE-42E1-A829-41E7F6C2DECB}">
      <dsp:nvSpPr>
        <dsp:cNvPr id="0" name=""/>
        <dsp:cNvSpPr/>
      </dsp:nvSpPr>
      <dsp:spPr>
        <a:xfrm>
          <a:off x="307016" y="1365935"/>
          <a:ext cx="1517964" cy="9866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noProof="0" dirty="0"/>
            <a:t>Assign roles</a:t>
          </a:r>
        </a:p>
      </dsp:txBody>
      <dsp:txXfrm>
        <a:off x="355182" y="1414101"/>
        <a:ext cx="1421632" cy="890345"/>
      </dsp:txXfrm>
    </dsp:sp>
    <dsp:sp modelId="{87525DE4-98B2-4E13-A232-C5D16130CB30}">
      <dsp:nvSpPr>
        <dsp:cNvPr id="0" name=""/>
        <dsp:cNvSpPr/>
      </dsp:nvSpPr>
      <dsp:spPr>
        <a:xfrm>
          <a:off x="969356" y="494875"/>
          <a:ext cx="3949150" cy="3949150"/>
        </a:xfrm>
        <a:custGeom>
          <a:avLst/>
          <a:gdLst/>
          <a:ahLst/>
          <a:cxnLst/>
          <a:rect l="0" t="0" r="0" b="0"/>
          <a:pathLst>
            <a:path>
              <a:moveTo>
                <a:pt x="343510" y="861662"/>
              </a:moveTo>
              <a:arcTo wR="1974575" hR="1974575" stAng="12858397" swAng="1965529"/>
            </a:path>
          </a:pathLst>
        </a:cu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9C590-89E2-4B82-A456-43C119FCC0AD}">
      <dsp:nvSpPr>
        <dsp:cNvPr id="0" name=""/>
        <dsp:cNvSpPr/>
      </dsp:nvSpPr>
      <dsp:spPr>
        <a:xfrm>
          <a:off x="4488" y="0"/>
          <a:ext cx="4317633" cy="4527451"/>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noProof="0" dirty="0"/>
            <a:t>Non-reasoning</a:t>
          </a:r>
          <a:r>
            <a:rPr lang="en-US" sz="4400" kern="1200" noProof="0" dirty="0"/>
            <a:t> (e.g. GPT-4)</a:t>
          </a:r>
        </a:p>
      </dsp:txBody>
      <dsp:txXfrm>
        <a:off x="4488" y="0"/>
        <a:ext cx="4317633" cy="1358235"/>
      </dsp:txXfrm>
    </dsp:sp>
    <dsp:sp modelId="{BF1FD54B-8494-4609-AA57-8ED33BA437F4}">
      <dsp:nvSpPr>
        <dsp:cNvPr id="0" name=""/>
        <dsp:cNvSpPr/>
      </dsp:nvSpPr>
      <dsp:spPr>
        <a:xfrm>
          <a:off x="436251" y="1358345"/>
          <a:ext cx="3454106" cy="6595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noProof="0" dirty="0"/>
            <a:t>Prompted reasoning</a:t>
          </a:r>
        </a:p>
      </dsp:txBody>
      <dsp:txXfrm>
        <a:off x="455569" y="1377663"/>
        <a:ext cx="3415470" cy="620917"/>
      </dsp:txXfrm>
    </dsp:sp>
    <dsp:sp modelId="{F7A1EEDE-ADE4-428C-9ED3-C2D4247A33CC}">
      <dsp:nvSpPr>
        <dsp:cNvPr id="0" name=""/>
        <dsp:cNvSpPr/>
      </dsp:nvSpPr>
      <dsp:spPr>
        <a:xfrm>
          <a:off x="436251" y="2119368"/>
          <a:ext cx="3454106" cy="6595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noProof="0" dirty="0"/>
            <a:t>Ideal for simpler tasks</a:t>
          </a:r>
        </a:p>
      </dsp:txBody>
      <dsp:txXfrm>
        <a:off x="455569" y="2138686"/>
        <a:ext cx="3415470" cy="620917"/>
      </dsp:txXfrm>
    </dsp:sp>
    <dsp:sp modelId="{3885B175-9E78-40E8-A908-77C7D9178FBB}">
      <dsp:nvSpPr>
        <dsp:cNvPr id="0" name=""/>
        <dsp:cNvSpPr/>
      </dsp:nvSpPr>
      <dsp:spPr>
        <a:xfrm>
          <a:off x="436251" y="2880391"/>
          <a:ext cx="3454106" cy="6595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noProof="0" dirty="0"/>
            <a:t>Short answers</a:t>
          </a:r>
        </a:p>
      </dsp:txBody>
      <dsp:txXfrm>
        <a:off x="455569" y="2899709"/>
        <a:ext cx="3415470" cy="620917"/>
      </dsp:txXfrm>
    </dsp:sp>
    <dsp:sp modelId="{94B4CA1F-DCD7-4519-B29C-F54C9E813E98}">
      <dsp:nvSpPr>
        <dsp:cNvPr id="0" name=""/>
        <dsp:cNvSpPr/>
      </dsp:nvSpPr>
      <dsp:spPr>
        <a:xfrm>
          <a:off x="436251" y="3641414"/>
          <a:ext cx="3454106" cy="6595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noProof="0" dirty="0"/>
            <a:t>Fast and relatively cheap</a:t>
          </a:r>
        </a:p>
      </dsp:txBody>
      <dsp:txXfrm>
        <a:off x="455569" y="3660732"/>
        <a:ext cx="3415470" cy="620917"/>
      </dsp:txXfrm>
    </dsp:sp>
    <dsp:sp modelId="{25DD2FD9-48D6-4527-BD9B-A9929909870A}">
      <dsp:nvSpPr>
        <dsp:cNvPr id="0" name=""/>
        <dsp:cNvSpPr/>
      </dsp:nvSpPr>
      <dsp:spPr>
        <a:xfrm>
          <a:off x="4645944" y="0"/>
          <a:ext cx="4317633" cy="4527451"/>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noProof="0" dirty="0"/>
            <a:t>Reasoning</a:t>
          </a:r>
          <a:r>
            <a:rPr lang="en-US" sz="4400" kern="1200" noProof="0" dirty="0"/>
            <a:t> (o1 and o3-mini)</a:t>
          </a:r>
        </a:p>
      </dsp:txBody>
      <dsp:txXfrm>
        <a:off x="4645944" y="0"/>
        <a:ext cx="4317633" cy="1358235"/>
      </dsp:txXfrm>
    </dsp:sp>
    <dsp:sp modelId="{FE30B599-3827-48A7-A7B2-4B6AF0858F34}">
      <dsp:nvSpPr>
        <dsp:cNvPr id="0" name=""/>
        <dsp:cNvSpPr/>
      </dsp:nvSpPr>
      <dsp:spPr>
        <a:xfrm>
          <a:off x="5077707" y="1358345"/>
          <a:ext cx="3454106" cy="6595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noProof="0" dirty="0"/>
            <a:t>Built-in reasoning</a:t>
          </a:r>
        </a:p>
      </dsp:txBody>
      <dsp:txXfrm>
        <a:off x="5097025" y="1377663"/>
        <a:ext cx="3415470" cy="620917"/>
      </dsp:txXfrm>
    </dsp:sp>
    <dsp:sp modelId="{627CB881-9E0F-4EC7-A3BD-3F67DBEA91A8}">
      <dsp:nvSpPr>
        <dsp:cNvPr id="0" name=""/>
        <dsp:cNvSpPr/>
      </dsp:nvSpPr>
      <dsp:spPr>
        <a:xfrm>
          <a:off x="5077707" y="2119368"/>
          <a:ext cx="3454106" cy="6595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noProof="0" dirty="0"/>
            <a:t>Ideal for complex tasks</a:t>
          </a:r>
        </a:p>
      </dsp:txBody>
      <dsp:txXfrm>
        <a:off x="5097025" y="2138686"/>
        <a:ext cx="3415470" cy="620917"/>
      </dsp:txXfrm>
    </dsp:sp>
    <dsp:sp modelId="{F357F81F-CF21-49BE-A998-D9AAA43D6901}">
      <dsp:nvSpPr>
        <dsp:cNvPr id="0" name=""/>
        <dsp:cNvSpPr/>
      </dsp:nvSpPr>
      <dsp:spPr>
        <a:xfrm>
          <a:off x="5077707" y="2880391"/>
          <a:ext cx="3454106" cy="6595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noProof="0" dirty="0"/>
            <a:t>Longer and more technical answers</a:t>
          </a:r>
        </a:p>
      </dsp:txBody>
      <dsp:txXfrm>
        <a:off x="5097025" y="2899709"/>
        <a:ext cx="3415470" cy="620917"/>
      </dsp:txXfrm>
    </dsp:sp>
    <dsp:sp modelId="{CBDF574E-8250-411D-A4C2-D858FAC005FD}">
      <dsp:nvSpPr>
        <dsp:cNvPr id="0" name=""/>
        <dsp:cNvSpPr/>
      </dsp:nvSpPr>
      <dsp:spPr>
        <a:xfrm>
          <a:off x="5077707" y="3641414"/>
          <a:ext cx="3454106" cy="65955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noProof="0" dirty="0"/>
            <a:t>Slower and more expensive</a:t>
          </a:r>
        </a:p>
      </dsp:txBody>
      <dsp:txXfrm>
        <a:off x="5097025" y="3660732"/>
        <a:ext cx="3415470" cy="6209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99D78-D7EA-4E5C-8E0E-599568D297ED}">
      <dsp:nvSpPr>
        <dsp:cNvPr id="0" name=""/>
        <dsp:cNvSpPr/>
      </dsp:nvSpPr>
      <dsp:spPr>
        <a:xfrm>
          <a:off x="790" y="203907"/>
          <a:ext cx="3084309" cy="185058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noProof="0" dirty="0"/>
            <a:t>Other types of prompts (e.g. video, voice, links)</a:t>
          </a:r>
        </a:p>
      </dsp:txBody>
      <dsp:txXfrm>
        <a:off x="790" y="203907"/>
        <a:ext cx="3084309" cy="1850585"/>
      </dsp:txXfrm>
    </dsp:sp>
    <dsp:sp modelId="{2626F7FD-5070-4FA7-B9BD-E51D4C6275C8}">
      <dsp:nvSpPr>
        <dsp:cNvPr id="0" name=""/>
        <dsp:cNvSpPr/>
      </dsp:nvSpPr>
      <dsp:spPr>
        <a:xfrm>
          <a:off x="3393531" y="203907"/>
          <a:ext cx="3084309" cy="185058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noProof="0" dirty="0"/>
            <a:t>Various other prompt engineering techniques</a:t>
          </a:r>
        </a:p>
      </dsp:txBody>
      <dsp:txXfrm>
        <a:off x="3393531" y="203907"/>
        <a:ext cx="3084309" cy="1850585"/>
      </dsp:txXfrm>
    </dsp:sp>
    <dsp:sp modelId="{B830476A-1A8C-4A2E-9AEB-6754190A861D}">
      <dsp:nvSpPr>
        <dsp:cNvPr id="0" name=""/>
        <dsp:cNvSpPr/>
      </dsp:nvSpPr>
      <dsp:spPr>
        <a:xfrm>
          <a:off x="790" y="2362924"/>
          <a:ext cx="3084309" cy="185058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noProof="0" dirty="0"/>
            <a:t>Working with files</a:t>
          </a:r>
        </a:p>
      </dsp:txBody>
      <dsp:txXfrm>
        <a:off x="790" y="2362924"/>
        <a:ext cx="3084309" cy="1850585"/>
      </dsp:txXfrm>
    </dsp:sp>
    <dsp:sp modelId="{D9100BBD-FFC5-4B9C-B61A-67F7C01411B5}">
      <dsp:nvSpPr>
        <dsp:cNvPr id="0" name=""/>
        <dsp:cNvSpPr/>
      </dsp:nvSpPr>
      <dsp:spPr>
        <a:xfrm>
          <a:off x="3393531" y="2362924"/>
          <a:ext cx="3084309" cy="185058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noProof="0" dirty="0"/>
            <a:t>Interacting with API</a:t>
          </a:r>
        </a:p>
      </dsp:txBody>
      <dsp:txXfrm>
        <a:off x="3393531" y="2362924"/>
        <a:ext cx="3084309" cy="18505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E1FBD-B40F-46DE-B854-4B00ED696D1F}">
      <dsp:nvSpPr>
        <dsp:cNvPr id="0" name=""/>
        <dsp:cNvSpPr/>
      </dsp:nvSpPr>
      <dsp:spPr>
        <a:xfrm rot="5400000">
          <a:off x="1286481" y="1184365"/>
          <a:ext cx="1040130" cy="1184151"/>
        </a:xfrm>
        <a:prstGeom prst="bentUpArrow">
          <a:avLst>
            <a:gd name="adj1" fmla="val 32840"/>
            <a:gd name="adj2" fmla="val 25000"/>
            <a:gd name="adj3" fmla="val 35780"/>
          </a:avLst>
        </a:prstGeom>
        <a:solidFill>
          <a:schemeClr val="accent3">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F26573F-E677-4CD5-87DD-1303B21287DD}">
      <dsp:nvSpPr>
        <dsp:cNvPr id="0" name=""/>
        <dsp:cNvSpPr/>
      </dsp:nvSpPr>
      <dsp:spPr>
        <a:xfrm>
          <a:off x="1010910" y="31360"/>
          <a:ext cx="1750966" cy="1225619"/>
        </a:xfrm>
        <a:prstGeom prst="roundRect">
          <a:avLst>
            <a:gd name="adj" fmla="val 166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User Action</a:t>
          </a:r>
        </a:p>
      </dsp:txBody>
      <dsp:txXfrm>
        <a:off x="1070751" y="91201"/>
        <a:ext cx="1631284" cy="1105937"/>
      </dsp:txXfrm>
    </dsp:sp>
    <dsp:sp modelId="{687A0227-797F-4112-9315-71660F156848}">
      <dsp:nvSpPr>
        <dsp:cNvPr id="0" name=""/>
        <dsp:cNvSpPr/>
      </dsp:nvSpPr>
      <dsp:spPr>
        <a:xfrm>
          <a:off x="2761877" y="148250"/>
          <a:ext cx="1273486" cy="990600"/>
        </a:xfrm>
        <a:prstGeom prst="rect">
          <a:avLst/>
        </a:prstGeom>
        <a:noFill/>
        <a:ln>
          <a:noFill/>
        </a:ln>
        <a:effectLst/>
      </dsp:spPr>
      <dsp:style>
        <a:lnRef idx="0">
          <a:scrgbClr r="0" g="0" b="0"/>
        </a:lnRef>
        <a:fillRef idx="0">
          <a:scrgbClr r="0" g="0" b="0"/>
        </a:fillRef>
        <a:effectRef idx="0">
          <a:scrgbClr r="0" g="0" b="0"/>
        </a:effectRef>
        <a:fontRef idx="minor"/>
      </dsp:style>
    </dsp:sp>
    <dsp:sp modelId="{9A523FBF-02CE-4BCA-A174-A1466AF9CF8F}">
      <dsp:nvSpPr>
        <dsp:cNvPr id="0" name=""/>
        <dsp:cNvSpPr/>
      </dsp:nvSpPr>
      <dsp:spPr>
        <a:xfrm rot="5400000">
          <a:off x="2738219" y="2561140"/>
          <a:ext cx="1040130" cy="1184151"/>
        </a:xfrm>
        <a:prstGeom prst="bentUpArrow">
          <a:avLst>
            <a:gd name="adj1" fmla="val 32840"/>
            <a:gd name="adj2" fmla="val 25000"/>
            <a:gd name="adj3" fmla="val 35780"/>
          </a:avLst>
        </a:prstGeom>
        <a:solidFill>
          <a:schemeClr val="accent3">
            <a:tint val="50000"/>
            <a:hueOff val="6573084"/>
            <a:satOff val="4301"/>
            <a:lumOff val="8419"/>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850F8CA-4585-489D-BEAC-9382BAAABDBF}">
      <dsp:nvSpPr>
        <dsp:cNvPr id="0" name=""/>
        <dsp:cNvSpPr/>
      </dsp:nvSpPr>
      <dsp:spPr>
        <a:xfrm>
          <a:off x="2462647" y="1408135"/>
          <a:ext cx="1750966" cy="1225619"/>
        </a:xfrm>
        <a:prstGeom prst="roundRect">
          <a:avLst>
            <a:gd name="adj" fmla="val 16670"/>
          </a:avLst>
        </a:prstGeom>
        <a:gradFill rotWithShape="0">
          <a:gsLst>
            <a:gs pos="0">
              <a:schemeClr val="accent3">
                <a:hueOff val="4386204"/>
                <a:satOff val="-8861"/>
                <a:lumOff val="4641"/>
                <a:alphaOff val="0"/>
                <a:satMod val="103000"/>
                <a:lumMod val="102000"/>
                <a:tint val="94000"/>
              </a:schemeClr>
            </a:gs>
            <a:gs pos="50000">
              <a:schemeClr val="accent3">
                <a:hueOff val="4386204"/>
                <a:satOff val="-8861"/>
                <a:lumOff val="4641"/>
                <a:alphaOff val="0"/>
                <a:satMod val="110000"/>
                <a:lumMod val="100000"/>
                <a:shade val="100000"/>
              </a:schemeClr>
            </a:gs>
            <a:gs pos="100000">
              <a:schemeClr val="accent3">
                <a:hueOff val="4386204"/>
                <a:satOff val="-8861"/>
                <a:lumOff val="464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Control Layer</a:t>
          </a:r>
        </a:p>
      </dsp:txBody>
      <dsp:txXfrm>
        <a:off x="2522488" y="1467976"/>
        <a:ext cx="1631284" cy="1105937"/>
      </dsp:txXfrm>
    </dsp:sp>
    <dsp:sp modelId="{8639BC77-E39E-476D-BA21-9D7CF90AF6B6}">
      <dsp:nvSpPr>
        <dsp:cNvPr id="0" name=""/>
        <dsp:cNvSpPr/>
      </dsp:nvSpPr>
      <dsp:spPr>
        <a:xfrm>
          <a:off x="4213614" y="1525026"/>
          <a:ext cx="1273486" cy="990600"/>
        </a:xfrm>
        <a:prstGeom prst="rect">
          <a:avLst/>
        </a:prstGeom>
        <a:noFill/>
        <a:ln>
          <a:noFill/>
        </a:ln>
        <a:effectLst/>
      </dsp:spPr>
      <dsp:style>
        <a:lnRef idx="0">
          <a:scrgbClr r="0" g="0" b="0"/>
        </a:lnRef>
        <a:fillRef idx="0">
          <a:scrgbClr r="0" g="0" b="0"/>
        </a:fillRef>
        <a:effectRef idx="0">
          <a:scrgbClr r="0" g="0" b="0"/>
        </a:effectRef>
        <a:fontRef idx="minor"/>
      </dsp:style>
    </dsp:sp>
    <dsp:sp modelId="{F91269CE-CA68-4820-800E-D9E0E81058AA}">
      <dsp:nvSpPr>
        <dsp:cNvPr id="0" name=""/>
        <dsp:cNvSpPr/>
      </dsp:nvSpPr>
      <dsp:spPr>
        <a:xfrm rot="5400000">
          <a:off x="4189956" y="3937916"/>
          <a:ext cx="1040130" cy="1184151"/>
        </a:xfrm>
        <a:prstGeom prst="bentUpArrow">
          <a:avLst>
            <a:gd name="adj1" fmla="val 32840"/>
            <a:gd name="adj2" fmla="val 25000"/>
            <a:gd name="adj3" fmla="val 35780"/>
          </a:avLst>
        </a:prstGeom>
        <a:solidFill>
          <a:schemeClr val="accent3">
            <a:tint val="50000"/>
            <a:hueOff val="13146168"/>
            <a:satOff val="8602"/>
            <a:lumOff val="16838"/>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10D14BB1-D78A-4F36-92CD-84FB85525DF6}">
      <dsp:nvSpPr>
        <dsp:cNvPr id="0" name=""/>
        <dsp:cNvSpPr/>
      </dsp:nvSpPr>
      <dsp:spPr>
        <a:xfrm>
          <a:off x="3914385" y="2784911"/>
          <a:ext cx="1750966" cy="1225619"/>
        </a:xfrm>
        <a:prstGeom prst="roundRect">
          <a:avLst>
            <a:gd name="adj" fmla="val 16670"/>
          </a:avLst>
        </a:prstGeom>
        <a:gradFill rotWithShape="0">
          <a:gsLst>
            <a:gs pos="0">
              <a:schemeClr val="accent3">
                <a:hueOff val="8772407"/>
                <a:satOff val="-17723"/>
                <a:lumOff val="9281"/>
                <a:alphaOff val="0"/>
                <a:satMod val="103000"/>
                <a:lumMod val="102000"/>
                <a:tint val="94000"/>
              </a:schemeClr>
            </a:gs>
            <a:gs pos="50000">
              <a:schemeClr val="accent3">
                <a:hueOff val="8772407"/>
                <a:satOff val="-17723"/>
                <a:lumOff val="9281"/>
                <a:alphaOff val="0"/>
                <a:satMod val="110000"/>
                <a:lumMod val="100000"/>
                <a:shade val="100000"/>
              </a:schemeClr>
            </a:gs>
            <a:gs pos="100000">
              <a:schemeClr val="accent3">
                <a:hueOff val="8772407"/>
                <a:satOff val="-17723"/>
                <a:lumOff val="928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LLM (GPT-4o)</a:t>
          </a:r>
        </a:p>
      </dsp:txBody>
      <dsp:txXfrm>
        <a:off x="3974226" y="2844752"/>
        <a:ext cx="1631284" cy="1105937"/>
      </dsp:txXfrm>
    </dsp:sp>
    <dsp:sp modelId="{A8D55069-EEDA-4A55-833B-E5F632C55DE3}">
      <dsp:nvSpPr>
        <dsp:cNvPr id="0" name=""/>
        <dsp:cNvSpPr/>
      </dsp:nvSpPr>
      <dsp:spPr>
        <a:xfrm>
          <a:off x="5665352" y="2901802"/>
          <a:ext cx="1273486" cy="990600"/>
        </a:xfrm>
        <a:prstGeom prst="rect">
          <a:avLst/>
        </a:prstGeom>
        <a:noFill/>
        <a:ln>
          <a:noFill/>
        </a:ln>
        <a:effectLst/>
      </dsp:spPr>
      <dsp:style>
        <a:lnRef idx="0">
          <a:scrgbClr r="0" g="0" b="0"/>
        </a:lnRef>
        <a:fillRef idx="0">
          <a:scrgbClr r="0" g="0" b="0"/>
        </a:fillRef>
        <a:effectRef idx="0">
          <a:scrgbClr r="0" g="0" b="0"/>
        </a:effectRef>
        <a:fontRef idx="minor"/>
      </dsp:style>
    </dsp:sp>
    <dsp:sp modelId="{6E5D122C-7D83-4169-B752-1F8739FB42CB}">
      <dsp:nvSpPr>
        <dsp:cNvPr id="0" name=""/>
        <dsp:cNvSpPr/>
      </dsp:nvSpPr>
      <dsp:spPr>
        <a:xfrm>
          <a:off x="5366122" y="4161686"/>
          <a:ext cx="1750966" cy="1225619"/>
        </a:xfrm>
        <a:prstGeom prst="roundRect">
          <a:avLst>
            <a:gd name="adj" fmla="val 16670"/>
          </a:avLst>
        </a:prstGeom>
        <a:gradFill rotWithShape="0">
          <a:gsLst>
            <a:gs pos="0">
              <a:schemeClr val="accent3">
                <a:hueOff val="13158611"/>
                <a:satOff val="-26584"/>
                <a:lumOff val="13922"/>
                <a:alphaOff val="0"/>
                <a:satMod val="103000"/>
                <a:lumMod val="102000"/>
                <a:tint val="94000"/>
              </a:schemeClr>
            </a:gs>
            <a:gs pos="50000">
              <a:schemeClr val="accent3">
                <a:hueOff val="13158611"/>
                <a:satOff val="-26584"/>
                <a:lumOff val="13922"/>
                <a:alphaOff val="0"/>
                <a:satMod val="110000"/>
                <a:lumMod val="100000"/>
                <a:shade val="100000"/>
              </a:schemeClr>
            </a:gs>
            <a:gs pos="100000">
              <a:schemeClr val="accent3">
                <a:hueOff val="13158611"/>
                <a:satOff val="-26584"/>
                <a:lumOff val="1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Output</a:t>
          </a:r>
        </a:p>
      </dsp:txBody>
      <dsp:txXfrm>
        <a:off x="5425963" y="4221527"/>
        <a:ext cx="1631284" cy="11059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BC3CB1-34AE-4109-AA51-00486CEBAB21}" type="datetimeFigureOut">
              <a:rPr lang="en-GB" smtClean="0"/>
              <a:t>29/03/2025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BFC50-DB4E-4127-9766-E7BF3B960515}" type="slidenum">
              <a:rPr lang="en-GB" smtClean="0"/>
              <a:t>‹#›</a:t>
            </a:fld>
            <a:endParaRPr lang="en-GB"/>
          </a:p>
        </p:txBody>
      </p:sp>
    </p:spTree>
    <p:extLst>
      <p:ext uri="{BB962C8B-B14F-4D97-AF65-F5344CB8AC3E}">
        <p14:creationId xmlns:p14="http://schemas.microsoft.com/office/powerpoint/2010/main" val="544639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43BFC50-DB4E-4127-9766-E7BF3B960515}" type="slidenum">
              <a:rPr lang="en-GB" smtClean="0"/>
              <a:t>1</a:t>
            </a:fld>
            <a:endParaRPr lang="en-GB"/>
          </a:p>
        </p:txBody>
      </p:sp>
    </p:spTree>
    <p:extLst>
      <p:ext uri="{BB962C8B-B14F-4D97-AF65-F5344CB8AC3E}">
        <p14:creationId xmlns:p14="http://schemas.microsoft.com/office/powerpoint/2010/main" val="3478838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3664198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66CD2A14-A24D-45AF-BAB4-7398A85CE22F}"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13</a:t>
            </a:fld>
            <a:endParaRPr kumimoji="0" lang="en-GB"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502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9FC7F73D-23C4-429E-A2AC-CD0CC59450A5}"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14</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706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9FC7F73D-23C4-429E-A2AC-CD0CC59450A5}"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15</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36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9FC7F73D-23C4-429E-A2AC-CD0CC59450A5}"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16</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527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66CD2A14-A24D-45AF-BAB4-7398A85CE22F}"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17</a:t>
            </a:fld>
            <a:endParaRPr kumimoji="0" lang="en-GB"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921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9FC7F73D-23C4-429E-A2AC-CD0CC59450A5}"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18</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52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9FC7F73D-23C4-429E-A2AC-CD0CC59450A5}"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19</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805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9FC7F73D-23C4-429E-A2AC-CD0CC59450A5}"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20</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871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9FC7F73D-23C4-429E-A2AC-CD0CC59450A5}"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21</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94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43BFC50-DB4E-4127-9766-E7BF3B960515}" type="slidenum">
              <a:rPr lang="en-GB" smtClean="0"/>
              <a:t>2</a:t>
            </a:fld>
            <a:endParaRPr lang="en-GB"/>
          </a:p>
        </p:txBody>
      </p:sp>
    </p:spTree>
    <p:extLst>
      <p:ext uri="{BB962C8B-B14F-4D97-AF65-F5344CB8AC3E}">
        <p14:creationId xmlns:p14="http://schemas.microsoft.com/office/powerpoint/2010/main" val="2686534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9FC7F73D-23C4-429E-A2AC-CD0CC59450A5}"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22</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964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66CD2A14-A24D-45AF-BAB4-7398A85CE22F}"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23</a:t>
            </a:fld>
            <a:endParaRPr kumimoji="0" lang="en-GB"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715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9FC7F73D-23C4-429E-A2AC-CD0CC59450A5}"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24</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2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3659247" rtl="0" eaLnBrk="1" fontAlgn="auto" latinLnBrk="0" hangingPunct="1">
              <a:lnSpc>
                <a:spcPct val="100000"/>
              </a:lnSpc>
              <a:spcBef>
                <a:spcPts val="0"/>
              </a:spcBef>
              <a:spcAft>
                <a:spcPts val="0"/>
              </a:spcAft>
              <a:buClrTx/>
              <a:buSzTx/>
              <a:buFontTx/>
              <a:buNone/>
              <a:tabLst/>
              <a:defRPr/>
            </a:pPr>
            <a:fld id="{9FC7F73D-23C4-429E-A2AC-CD0CC59450A5}"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9247" rtl="0" eaLnBrk="1" fontAlgn="auto" latinLnBrk="0" hangingPunct="1">
                <a:lnSpc>
                  <a:spcPct val="100000"/>
                </a:lnSpc>
                <a:spcBef>
                  <a:spcPts val="0"/>
                </a:spcBef>
                <a:spcAft>
                  <a:spcPts val="0"/>
                </a:spcAft>
                <a:buClrTx/>
                <a:buSzTx/>
                <a:buFontTx/>
                <a:buNone/>
                <a:tabLst/>
                <a:defRPr/>
              </a:pPr>
              <a:t>25</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407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89D1D-08C4-FCA7-F5D6-4E4DF7A91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07F7C-AFB3-2A13-A3A2-ED9FFAAD1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2B76E-9A19-D101-E03A-9322F17CD3DA}"/>
              </a:ext>
            </a:extLst>
          </p:cNvPr>
          <p:cNvSpPr>
            <a:spLocks noGrp="1"/>
          </p:cNvSpPr>
          <p:nvPr>
            <p:ph type="body" idx="1"/>
          </p:nvPr>
        </p:nvSpPr>
        <p:spPr/>
        <p:txBody>
          <a:bodyPr/>
          <a:lstStyle/>
          <a:p>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E0A97D4C-FED0-9C1B-19F5-4E4E22A572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293270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how ChatGPT uses the internet, we need to know how ChatGPT processes user actions. ChatGPT uses one of the many GPT models—GPT-4o, GPT-o3, etc.—as the engine to craft responses, but the platform is more than just the LLM. Users can trigger a range of actions, either manually or via the prompt they use, to have the system call a variety of functions.</a:t>
            </a:r>
          </a:p>
          <a:p>
            <a:endParaRPr lang="en-US" dirty="0"/>
          </a:p>
          <a:p>
            <a:r>
              <a:rPr lang="en-US" dirty="0"/>
              <a:t>You should think of ChatGPT as a system of interlocking parts. We will not discuss all the parts, but one concept you should know is the </a:t>
            </a:r>
            <a:r>
              <a:rPr lang="en-US" u="sng" dirty="0"/>
              <a:t>control layer</a:t>
            </a:r>
            <a:r>
              <a:rPr lang="en-US" u="none" dirty="0"/>
              <a:t> [CLICK]. The control layer is an executive, orchestration layer that handles the processes associated with handling a prompt. Sometimes, passing a prompt to the model will cause it to call one of many functions, such as browsing the internet or running code blocks to interact with files. The control layer helps ensure prompts are not malicious and result in data breaches, and it also helps to ensure that final outputs follow certain restrictions and guidelines (e.g., not creating harmful or violent content).</a:t>
            </a:r>
          </a:p>
          <a:p>
            <a:endParaRPr lang="en-US" u="none" dirty="0"/>
          </a:p>
          <a:p>
            <a:r>
              <a:rPr lang="en-US" u="none" dirty="0"/>
              <a:t>The actual process flow is more complex, but as a general rule, a user action triggers an action from the control layer, which may do one or more actions while crafting a response, which is ultimately given as an output.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294369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F9E01-6B6F-E191-91BC-042C43043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8165BC-9A16-C76C-C43F-D2031FE1B9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A554B-8E2E-20BA-91F3-98A2995542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There are two interaction modes for internet browsing we should be aware 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The first is </a:t>
            </a:r>
            <a:r>
              <a:rPr lang="en-US" u="sng" dirty="0"/>
              <a:t>User-Guided Browsing (Human-in-the-loop)</a:t>
            </a:r>
            <a:r>
              <a:rPr lang="en-US" u="none" dirty="0"/>
              <a:t>, which is what the basic Search function does for ChatGPT. In this case, the control layer triggers a function call to the Search() function, which uses the Bing search engine to search for a phrase. A list of possible web pages are returned to the control layer, which then calls other tools to this but the websites and scrape data. The resulting information is returned, which the control layer passes to (in this case) GPT-4 as part of the prompt to let it create the final output. This makes this kind of human-in-the-loop web browsing essentially a smart web search tool, which combines results from multiple web pages to write a response. This kind of interactional searching is very useful when you want to actively explore a topic and have an AI agent do a lot of the actual leg work of searching for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A second interaction mode is </a:t>
            </a:r>
            <a:r>
              <a:rPr lang="en-US" u="sng" dirty="0"/>
              <a:t>Fully AI-Driven Search</a:t>
            </a:r>
            <a:r>
              <a:rPr lang="en-US" u="none" dirty="0"/>
              <a:t>. In this case, the control layer will use multiple, sequential web searches to get the information necessary to respond to a very high-level prompt. It is very likely other tools would also be used, such as writing and executing code, based on the results of the web search. There are some services, such as </a:t>
            </a:r>
            <a:r>
              <a:rPr lang="en-US" u="none" dirty="0" err="1"/>
              <a:t>AutoGPT</a:t>
            </a:r>
            <a:r>
              <a:rPr lang="en-US" u="none" dirty="0"/>
              <a:t> and </a:t>
            </a:r>
            <a:r>
              <a:rPr lang="en-US" u="none" dirty="0" err="1"/>
              <a:t>BabyAGI</a:t>
            </a:r>
            <a:r>
              <a:rPr lang="en-US" u="none" dirty="0"/>
              <a:t>, which would use this type of process. As of right now, no widely available ChatGPT service does this. The Deep Research functionality comes close to this, but is not quite. (We will come back to this later.)</a:t>
            </a:r>
            <a:endParaRPr lang="en-US" u="sng" dirty="0"/>
          </a:p>
          <a:p>
            <a:endParaRPr lang="en-US" dirty="0"/>
          </a:p>
        </p:txBody>
      </p:sp>
      <p:sp>
        <p:nvSpPr>
          <p:cNvPr id="4" name="Slide Number Placeholder 3">
            <a:extLst>
              <a:ext uri="{FF2B5EF4-FFF2-40B4-BE49-F238E27FC236}">
                <a16:creationId xmlns:a16="http://schemas.microsoft.com/office/drawing/2014/main" id="{DA3003A3-0625-77A8-D32F-A165102864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3438456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916011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707B8-EE8C-82C2-C540-49651892C2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5281A-5776-5200-16D1-D07775D667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C1BCF5-44FF-8A3D-EC92-204D8090FD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2EE919-71E7-94B2-B506-E3B9A1167D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029462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A5D83-9080-38D8-E2D8-74D74A971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B0EB7-33CA-D915-168E-D6761A309B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3E534-C2C2-C5DB-4394-C6C9B7893B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A4DB56-5CC8-1A0C-2D35-1517A0CB9F6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07516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43BFC50-DB4E-4127-9766-E7BF3B960515}" type="slidenum">
              <a:rPr lang="en-GB" smtClean="0"/>
              <a:t>3</a:t>
            </a:fld>
            <a:endParaRPr lang="en-GB"/>
          </a:p>
        </p:txBody>
      </p:sp>
    </p:spTree>
    <p:extLst>
      <p:ext uri="{BB962C8B-B14F-4D97-AF65-F5344CB8AC3E}">
        <p14:creationId xmlns:p14="http://schemas.microsoft.com/office/powerpoint/2010/main" val="1714296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24116-1B2C-FA3C-D83E-E4B6DECC8C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8B7637-B954-A956-346C-CBCD82F20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69A8FB-D7A0-CB92-4E8E-BFAA8693AF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5FE9A5-43E4-45F4-0E95-7C63918FD6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256529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C7D5F-0DCE-4C68-B4DA-7FBF9BF3F2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3BDEF-7868-098D-6DEE-7D7100AC0E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1C513-8D1D-1118-7A72-1CF5C4E956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35B27B-3DBF-5F07-1875-EC7E9D92BC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2378076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 would like to create a GPT that lets me query a research article I am reading for my class. I have attached the article. I want the GPT to be concise in its responses and to guide me to where I can look in the article to find the relevant information for my question.”</a:t>
            </a:r>
            <a:endParaRPr lang="en-GB" i="1" dirty="0"/>
          </a:p>
        </p:txBody>
      </p:sp>
      <p:sp>
        <p:nvSpPr>
          <p:cNvPr id="4" name="Slide Number Placeholder 3"/>
          <p:cNvSpPr>
            <a:spLocks noGrp="1"/>
          </p:cNvSpPr>
          <p:nvPr>
            <p:ph type="sldNum" sz="quarter" idx="5"/>
          </p:nvPr>
        </p:nvSpPr>
        <p:spPr/>
        <p:txBody>
          <a:bodyPr/>
          <a:lstStyle/>
          <a:p>
            <a:fld id="{A43BFC50-DB4E-4127-9766-E7BF3B960515}" type="slidenum">
              <a:rPr lang="en-GB" smtClean="0"/>
              <a:t>38</a:t>
            </a:fld>
            <a:endParaRPr lang="en-GB"/>
          </a:p>
        </p:txBody>
      </p:sp>
    </p:spTree>
    <p:extLst>
      <p:ext uri="{BB962C8B-B14F-4D97-AF65-F5344CB8AC3E}">
        <p14:creationId xmlns:p14="http://schemas.microsoft.com/office/powerpoint/2010/main" val="1663970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800" dirty="0">
                <a:effectLst/>
                <a:latin typeface="Aptos" panose="020B0004020202020204" pitchFamily="34" charset="0"/>
                <a:ea typeface="Aptos" panose="020B0004020202020204" pitchFamily="34" charset="0"/>
                <a:cs typeface="Times New Roman" panose="02020603050405020304" pitchFamily="18" charset="0"/>
              </a:rPr>
              <a:t>Raise your hand if you've written something in the last year—an email, a report, a job description—and quietly thought, ‘I wonder if ChatGPT could do this faster</a:t>
            </a:r>
            <a:r>
              <a:rPr lang="en-US" dirty="0"/>
              <a:t>’”</a:t>
            </a:r>
          </a:p>
          <a:p>
            <a:endParaRPr lang="en-US" dirty="0"/>
          </a:p>
          <a:p>
            <a:r>
              <a:rPr lang="en-US" sz="1800" dirty="0">
                <a:effectLst/>
                <a:latin typeface="Aptos" panose="020B0004020202020204" pitchFamily="34" charset="0"/>
                <a:ea typeface="Aptos" panose="020B0004020202020204" pitchFamily="34" charset="0"/>
                <a:cs typeface="Times New Roman" panose="02020603050405020304" pitchFamily="18" charset="0"/>
              </a:rPr>
              <a:t>“Now, raise your hand if you suspect that I might have thought of the same thing, and ChatGPT helped me to write this hook.”</a:t>
            </a:r>
          </a:p>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200" kern="100" dirty="0">
                <a:effectLst/>
                <a:latin typeface="Aptos" panose="020B0004020202020204" pitchFamily="34" charset="0"/>
                <a:ea typeface="Aptos" panose="020B0004020202020204" pitchFamily="34" charset="0"/>
                <a:cs typeface="Times New Roman" panose="02020603050405020304" pitchFamily="18" charset="0"/>
              </a:rPr>
              <a:t>“You are correct--partly. I asked ChatGPT to write a hook [show slide example], and it generated that question. I liked it—but thought, ‘Hey—I could add a bit to this and get a bit meta!’.</a:t>
            </a:r>
          </a:p>
          <a:p>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showcases one of the best use cases for ChatGPT: using it as a starting point for any kind of written content you have to produce and then putting your own spin on it.</a:t>
            </a:r>
          </a:p>
          <a:p>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200" kern="100" dirty="0">
                <a:effectLst/>
                <a:latin typeface="Aptos" panose="020B0004020202020204" pitchFamily="34" charset="0"/>
                <a:ea typeface="Aptos" panose="020B0004020202020204" pitchFamily="34" charset="0"/>
                <a:cs typeface="Times New Roman" panose="02020603050405020304" pitchFamily="18" charset="0"/>
              </a:rPr>
              <a:t>Presentation goal: Show you how to maximize the value you derive from using ChatGPT and similar LLM services.</a:t>
            </a:r>
          </a:p>
          <a:p>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294369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89D1D-08C4-FCA7-F5D6-4E4DF7A91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07F7C-AFB3-2A13-A3A2-ED9FFAAD1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2B76E-9A19-D101-E03A-9322F17CD3DA}"/>
              </a:ext>
            </a:extLst>
          </p:cNvPr>
          <p:cNvSpPr>
            <a:spLocks noGrp="1"/>
          </p:cNvSpPr>
          <p:nvPr>
            <p:ph type="body" idx="1"/>
          </p:nvPr>
        </p:nvSpPr>
        <p:spPr/>
        <p:txBody>
          <a:bodyPr/>
          <a:lstStyle/>
          <a:p>
            <a:r>
              <a:rPr lang="en-US" dirty="0"/>
              <a:t>ChatGPT launched in November 2022 by OpenAI and reached over 100 million users in 2.5 months – a historical record at the time. (Netflix took ~3.5 years to reach 1 million users). It has become so popular due to the wide range of use cases.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E0A97D4C-FED0-9C1B-19F5-4E4E22A572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1293270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788B7-55DD-991C-19DB-0C9CA9DE1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A228A-302E-4E83-E4BF-401ACA78F0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324E0-4F4E-2DB7-F754-14F0E79A9564}"/>
              </a:ext>
            </a:extLst>
          </p:cNvPr>
          <p:cNvSpPr>
            <a:spLocks noGrp="1"/>
          </p:cNvSpPr>
          <p:nvPr>
            <p:ph type="body" idx="1"/>
          </p:nvPr>
        </p:nvSpPr>
        <p:spPr/>
        <p:txBody>
          <a:bodyPr/>
          <a:lstStyle/>
          <a:p>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8ABF4AB8-7DAC-31C0-54E4-8CAE524A74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044943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D437A-DD2B-A247-AF00-8577A1E8D4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2F3A7-EE6D-7A7F-AD84-DBF47FF02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0FD4D-71D1-F5CA-B909-4A57DF4603E7}"/>
              </a:ext>
            </a:extLst>
          </p:cNvPr>
          <p:cNvSpPr>
            <a:spLocks noGrp="1"/>
          </p:cNvSpPr>
          <p:nvPr>
            <p:ph type="body" idx="1"/>
          </p:nvPr>
        </p:nvSpPr>
        <p:spPr/>
        <p:txBody>
          <a:bodyPr/>
          <a:lstStyle/>
          <a:p>
            <a:pPr marL="285750" marR="0" lvl="0"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Large Language Models, like ChatGPT, are part of the broader field of Natural Language Processing, or NLP. NLP itself has two key branches:</a:t>
            </a:r>
          </a:p>
          <a:p>
            <a:pPr marL="685800" marR="0" lvl="1" indent="-228600">
              <a:lnSpc>
                <a:spcPct val="115000"/>
              </a:lnSpc>
              <a:spcAft>
                <a:spcPts val="800"/>
              </a:spcAft>
              <a:buSzPts val="1000"/>
              <a:buFont typeface="Wingdings" panose="05000000000000000000" pitchFamily="2" charset="2"/>
              <a:buChar char=""/>
              <a:tabLst>
                <a:tab pos="1371600" algn="l"/>
              </a:tabLst>
            </a:pPr>
            <a:r>
              <a:rPr lang="en-US" sz="1200" u="sng" kern="100" dirty="0">
                <a:effectLst/>
                <a:latin typeface="Aptos" panose="020B0004020202020204" pitchFamily="34" charset="0"/>
                <a:ea typeface="Aptos" panose="020B0004020202020204" pitchFamily="34" charset="0"/>
                <a:cs typeface="Times New Roman" panose="02020603050405020304" pitchFamily="18" charset="0"/>
              </a:rPr>
              <a:t>Natural Language Understanding (NLU)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Interpreting and making sense of human language (e.g., identifying intent, extracting meaning, answering questions).</a:t>
            </a:r>
          </a:p>
          <a:p>
            <a:pPr marL="685800" marR="0" lvl="1" indent="-228600">
              <a:lnSpc>
                <a:spcPct val="115000"/>
              </a:lnSpc>
              <a:spcAft>
                <a:spcPts val="800"/>
              </a:spcAft>
              <a:buSzPts val="1000"/>
              <a:buFont typeface="Wingdings" panose="05000000000000000000" pitchFamily="2" charset="2"/>
              <a:buChar char=""/>
              <a:tabLst>
                <a:tab pos="1371600" algn="l"/>
              </a:tabLst>
            </a:pPr>
            <a:r>
              <a:rPr lang="en-US" sz="1200" u="sng" kern="100" dirty="0">
                <a:effectLst/>
                <a:latin typeface="Aptos" panose="020B0004020202020204" pitchFamily="34" charset="0"/>
                <a:ea typeface="Aptos" panose="020B0004020202020204" pitchFamily="34" charset="0"/>
                <a:cs typeface="Times New Roman" panose="02020603050405020304" pitchFamily="18" charset="0"/>
              </a:rPr>
              <a:t>Natural Language Generation (NLG)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Producing coherent, human-like language in response (e.g., writing summaries, generating emails, composing stories).</a:t>
            </a:r>
          </a:p>
          <a:p>
            <a:pPr marL="685800" marR="0" lvl="1" indent="-228600">
              <a:lnSpc>
                <a:spcPct val="115000"/>
              </a:lnSpc>
              <a:spcAft>
                <a:spcPts val="800"/>
              </a:spcAft>
              <a:buSzPts val="1000"/>
              <a:buFont typeface="Wingdings" panose="05000000000000000000" pitchFamily="2" charset="2"/>
              <a:buChar char=""/>
              <a:tabLst>
                <a:tab pos="13716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LLMs do both parts of NLP</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Both processes work by using a variety of data pre-processing and processing methods to turn written text (words, punctuation) into </a:t>
            </a:r>
            <a:r>
              <a:rPr lang="en-US" sz="1200" i="1" kern="100" dirty="0">
                <a:effectLst/>
                <a:latin typeface="Aptos" panose="020B0004020202020204" pitchFamily="34" charset="0"/>
                <a:ea typeface="Aptos" panose="020B0004020202020204" pitchFamily="34" charset="0"/>
                <a:cs typeface="Times New Roman" panose="02020603050405020304" pitchFamily="18" charset="0"/>
              </a:rPr>
              <a:t>tokens</a:t>
            </a:r>
            <a:r>
              <a:rPr lang="en-US" sz="1200" i="0" kern="100" dirty="0">
                <a:effectLst/>
                <a:latin typeface="Aptos" panose="020B0004020202020204" pitchFamily="34" charset="0"/>
                <a:ea typeface="Aptos" panose="020B0004020202020204" pitchFamily="34" charset="0"/>
                <a:cs typeface="Times New Roman" panose="02020603050405020304" pitchFamily="18" charset="0"/>
              </a:rPr>
              <a:t>, and tokens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into vectors of numbers in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realspace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For a technical understanding, you can view 3Blue1Brown’s excellent video series on the topic, linked in the GitHub repo.</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allows LLMs, like the GPT models that ChatGPT uses, the ability to do a wide variety of tasks, such as [CLICK &amp; READ]</a:t>
            </a:r>
          </a:p>
          <a:p>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53E5F93-ADF9-E1CB-E130-5607ABC93E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3423068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51694-AC26-0A26-C284-7C6636763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44DCEF-C9CA-890E-33F0-35CD05D07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8F2D2-3A61-DEC4-7EAC-50C8111E7628}"/>
              </a:ext>
            </a:extLst>
          </p:cNvPr>
          <p:cNvSpPr>
            <a:spLocks noGrp="1"/>
          </p:cNvSpPr>
          <p:nvPr>
            <p:ph type="body" idx="1"/>
          </p:nvPr>
        </p:nvSpPr>
        <p:spPr/>
        <p:txBody>
          <a:bodyPr/>
          <a:lstStyle/>
          <a:p>
            <a:pPr marL="0" marR="0" lvl="0" indent="0">
              <a:lnSpc>
                <a:spcPct val="115000"/>
              </a:lnSpc>
              <a:spcAft>
                <a:spcPts val="800"/>
              </a:spcAft>
              <a:buSzPts val="1000"/>
              <a:buFont typeface="Courier New" panose="02070309020205020404" pitchFamily="49" charset="0"/>
              <a:buNone/>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presentation will focus on ChatGPT, but we also want to mention other major offerings in this space. This is an area with billions upon billions of dollars of research and development, and the space changes and evolves rapidly.</a:t>
            </a:r>
          </a:p>
          <a:p>
            <a:pPr marL="0" marR="0" lvl="0" indent="0">
              <a:lnSpc>
                <a:spcPct val="115000"/>
              </a:lnSpc>
              <a:spcAft>
                <a:spcPts val="800"/>
              </a:spcAft>
              <a:buSzPts val="1000"/>
              <a:buFont typeface="Courier New" panose="02070309020205020404" pitchFamily="49" charset="0"/>
              <a:buNone/>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Aft>
                <a:spcPts val="800"/>
              </a:spcAft>
              <a:buSzPts val="1000"/>
              <a:buFont typeface="Courier New" panose="02070309020205020404" pitchFamily="49" charset="0"/>
              <a:buNone/>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goal is not to push the adoption of ChatGPT as a product. However, it is a clear leader in this space, as far as being the first and most widely-recognized commercial LLM product, and often pioneers new functionality in the commercial LLM space. We believe that everything we discuss here will be applicable to all other commercial LLMs.</a:t>
            </a:r>
          </a:p>
          <a:p>
            <a:pPr marL="0" marR="0" lvl="0" indent="0">
              <a:lnSpc>
                <a:spcPct val="115000"/>
              </a:lnSpc>
              <a:spcAft>
                <a:spcPts val="800"/>
              </a:spcAft>
              <a:buSzPts val="1000"/>
              <a:buFont typeface="Courier New" panose="02070309020205020404" pitchFamily="49" charset="0"/>
              <a:buNone/>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Claude (Anthropic):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Emphasizes safety and alignment, offering advanced reasoning and long-context processing.</a:t>
            </a:r>
            <a:r>
              <a:rPr lang="en-US" sz="1200" kern="100" dirty="0">
                <a:effectLst/>
                <a:latin typeface="Arial" panose="020B0604020202020204" pitchFamily="34" charset="0"/>
                <a:ea typeface="Aptos" panose="020B0004020202020204" pitchFamily="34"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Gemini (Google):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Integrates with Google Workspace, providing robust language understanding and generation features.</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LLAMA (Meta):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Although not used in a commercial app, it is an open-source LLM that is very popular for its capacity to be used in a variety of use cases.</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DeepSeek</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 Chinese AI startup that has rapidly emerged as a significant player in the LLM landscape.</a:t>
            </a:r>
            <a:r>
              <a:rPr lang="en-US" sz="1200" kern="100" dirty="0">
                <a:effectLst/>
                <a:latin typeface="Arial" panose="020B0604020202020204" pitchFamily="34" charset="0"/>
                <a:ea typeface="Aptos" panose="020B0004020202020204" pitchFamily="34" charset="0"/>
                <a:cs typeface="Times New Roman" panose="02020603050405020304" pitchFamily="18" charset="0"/>
              </a:rPr>
              <a: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685800" marR="0" lvl="1" indent="-228600">
              <a:lnSpc>
                <a:spcPct val="115000"/>
              </a:lnSpc>
              <a:spcAft>
                <a:spcPts val="800"/>
              </a:spcAft>
              <a:buSzPts val="1000"/>
              <a:buFont typeface="Wingdings" panose="05000000000000000000" pitchFamily="2" charset="2"/>
              <a:buChar char=""/>
              <a:tabLst>
                <a:tab pos="13716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DeepSeek-V3:</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Released in December 2024, this model boasts 671 billion parameters and has demonstrated performance on par with leading models like GPT-4 and Claude 3.5 Sonnet, despite being developed at a fraction of the cost.</a:t>
            </a:r>
          </a:p>
          <a:p>
            <a:pPr marL="685800" marR="0" lvl="1" indent="-228600">
              <a:lnSpc>
                <a:spcPct val="115000"/>
              </a:lnSpc>
              <a:spcAft>
                <a:spcPts val="800"/>
              </a:spcAft>
              <a:buSzPts val="1000"/>
              <a:buFont typeface="Wingdings" panose="05000000000000000000" pitchFamily="2" charset="2"/>
              <a:buChar char=""/>
              <a:tabLst>
                <a:tab pos="1371600" algn="l"/>
              </a:tabLst>
            </a:pPr>
            <a:r>
              <a:rPr lang="en-US" sz="1200" b="1" dirty="0">
                <a:effectLst/>
                <a:latin typeface="Aptos" panose="020B0004020202020204" pitchFamily="34" charset="0"/>
                <a:ea typeface="Aptos" panose="020B0004020202020204" pitchFamily="34" charset="0"/>
                <a:cs typeface="Times New Roman" panose="02020603050405020304" pitchFamily="18" charset="0"/>
              </a:rPr>
              <a:t>DeepSeek-R1:</a:t>
            </a:r>
            <a:r>
              <a:rPr lang="en-US" sz="1200" dirty="0">
                <a:effectLst/>
                <a:latin typeface="Aptos" panose="020B0004020202020204" pitchFamily="34" charset="0"/>
                <a:ea typeface="Aptos" panose="020B0004020202020204" pitchFamily="34" charset="0"/>
                <a:cs typeface="Times New Roman" panose="02020603050405020304" pitchFamily="18" charset="0"/>
              </a:rPr>
              <a:t> Launched in January 2025, focusing on reasoning tasks and showcasing efficiency using less advanced hardware, challenging the notion that high-end chips are necessary for cutting-edge AI development.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1DA8CD97-752E-ECA3-340C-F4B32A4B2C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3290113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C62FB-FB94-4016-E270-BEE40B887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C2439-EC32-6F7E-C4AA-4EE18C482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E3F35-BEC6-2CDC-7886-40F940812A44}"/>
              </a:ext>
            </a:extLst>
          </p:cNvPr>
          <p:cNvSpPr>
            <a:spLocks noGrp="1"/>
          </p:cNvSpPr>
          <p:nvPr>
            <p:ph type="body" idx="1"/>
          </p:nvPr>
        </p:nvSpPr>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Advancements in AI Agents: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Autonomous Task Execution: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Future LLMs may evolve into agents capable of performing complex tasks with minimal human intervention.</a:t>
            </a:r>
            <a:r>
              <a:rPr lang="en-US" sz="1200" kern="100" dirty="0">
                <a:effectLst/>
                <a:latin typeface="Arial" panose="020B0604020202020204" pitchFamily="34" charset="0"/>
                <a:ea typeface="Aptos" panose="020B0004020202020204" pitchFamily="34"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Democratization of AI:</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Lower Barriers to Entry:</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Continued open-source initiatives may enable more organizations to develop and deploy sophisticated AI models without substantial resources.</a:t>
            </a:r>
            <a:r>
              <a:rPr lang="en-US" sz="1200" kern="100" dirty="0">
                <a:effectLst/>
                <a:latin typeface="Arial" panose="020B0604020202020204" pitchFamily="34" charset="0"/>
                <a:ea typeface="Aptos" panose="020B0004020202020204" pitchFamily="34"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Ethical and Regulatory Considerations: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Responsible AI Development: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Emphasis on creating transparent, fair, and accountable AI systems to address societal impacts.</a:t>
            </a:r>
            <a:r>
              <a:rPr lang="en-US" sz="1200" kern="100" dirty="0">
                <a:effectLst/>
                <a:latin typeface="Arial" panose="020B0604020202020204" pitchFamily="34" charset="0"/>
                <a:ea typeface="Aptos" panose="020B0004020202020204" pitchFamily="34"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Only if governments force AI companies to adopt these practices, however.</a:t>
            </a:r>
          </a:p>
          <a:p>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C5D02B43-8DFD-44E3-03D4-1A2422B486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540D8-2146-4196-8710-ACF0363E7729}" type="slidenum">
              <a:rPr kumimoji="0" lang="en-NL"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NL"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4181122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29.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29.sv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34.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36.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34.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6.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7.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16.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29.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3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29.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29.sv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1121-EFBD-67CC-AD64-E552113451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FE72523-54D1-0BC4-B754-6B2F7977EA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D29E02-483C-9C32-7FFF-E9CC92E8CF79}"/>
              </a:ext>
            </a:extLst>
          </p:cNvPr>
          <p:cNvSpPr>
            <a:spLocks noGrp="1"/>
          </p:cNvSpPr>
          <p:nvPr>
            <p:ph type="dt" sz="half" idx="10"/>
          </p:nvPr>
        </p:nvSpPr>
        <p:spPr/>
        <p:txBody>
          <a:bodyPr/>
          <a:lstStyle/>
          <a:p>
            <a:fld id="{85001C06-E19A-43BE-9F2C-3AD7684791AB}" type="datetimeFigureOut">
              <a:rPr lang="en-GB" smtClean="0"/>
              <a:t>29/03/2025</a:t>
            </a:fld>
            <a:endParaRPr lang="en-GB"/>
          </a:p>
        </p:txBody>
      </p:sp>
      <p:sp>
        <p:nvSpPr>
          <p:cNvPr id="5" name="Footer Placeholder 4">
            <a:extLst>
              <a:ext uri="{FF2B5EF4-FFF2-40B4-BE49-F238E27FC236}">
                <a16:creationId xmlns:a16="http://schemas.microsoft.com/office/drawing/2014/main" id="{F602C98C-2977-5525-770A-BEB6B80877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F1ABB4-5B8F-EC44-A622-70A3CB6BF2B0}"/>
              </a:ext>
            </a:extLst>
          </p:cNvPr>
          <p:cNvSpPr>
            <a:spLocks noGrp="1"/>
          </p:cNvSpPr>
          <p:nvPr>
            <p:ph type="sldNum" sz="quarter" idx="12"/>
          </p:nvPr>
        </p:nvSpPr>
        <p:spPr/>
        <p:txBody>
          <a:bodyPr/>
          <a:lstStyle/>
          <a:p>
            <a:fld id="{2E977469-281F-4DDB-A510-689792FAE785}" type="slidenum">
              <a:rPr lang="en-GB" smtClean="0"/>
              <a:t>‹#›</a:t>
            </a:fld>
            <a:endParaRPr lang="en-GB"/>
          </a:p>
        </p:txBody>
      </p:sp>
    </p:spTree>
    <p:extLst>
      <p:ext uri="{BB962C8B-B14F-4D97-AF65-F5344CB8AC3E}">
        <p14:creationId xmlns:p14="http://schemas.microsoft.com/office/powerpoint/2010/main" val="2081667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286FA-D3B3-4550-931A-E67F50AB196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C4D56E5-8E53-1EA3-B2B5-136EF15AE5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8B1C39-9B43-6834-25A4-4194F8A9BB4D}"/>
              </a:ext>
            </a:extLst>
          </p:cNvPr>
          <p:cNvSpPr>
            <a:spLocks noGrp="1"/>
          </p:cNvSpPr>
          <p:nvPr>
            <p:ph type="dt" sz="half" idx="10"/>
          </p:nvPr>
        </p:nvSpPr>
        <p:spPr/>
        <p:txBody>
          <a:bodyPr/>
          <a:lstStyle/>
          <a:p>
            <a:fld id="{85001C06-E19A-43BE-9F2C-3AD7684791AB}" type="datetimeFigureOut">
              <a:rPr lang="en-GB" smtClean="0"/>
              <a:t>29/03/2025</a:t>
            </a:fld>
            <a:endParaRPr lang="en-GB"/>
          </a:p>
        </p:txBody>
      </p:sp>
      <p:sp>
        <p:nvSpPr>
          <p:cNvPr id="5" name="Footer Placeholder 4">
            <a:extLst>
              <a:ext uri="{FF2B5EF4-FFF2-40B4-BE49-F238E27FC236}">
                <a16:creationId xmlns:a16="http://schemas.microsoft.com/office/drawing/2014/main" id="{B2352A3C-E388-DCAA-DECB-18F3F21E46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D4F48B-3B1E-0460-B40D-EA3D1C911DAF}"/>
              </a:ext>
            </a:extLst>
          </p:cNvPr>
          <p:cNvSpPr>
            <a:spLocks noGrp="1"/>
          </p:cNvSpPr>
          <p:nvPr>
            <p:ph type="sldNum" sz="quarter" idx="12"/>
          </p:nvPr>
        </p:nvSpPr>
        <p:spPr/>
        <p:txBody>
          <a:bodyPr/>
          <a:lstStyle/>
          <a:p>
            <a:fld id="{2E977469-281F-4DDB-A510-689792FAE785}" type="slidenum">
              <a:rPr lang="en-GB" smtClean="0"/>
              <a:t>‹#›</a:t>
            </a:fld>
            <a:endParaRPr lang="en-GB"/>
          </a:p>
        </p:txBody>
      </p:sp>
    </p:spTree>
    <p:extLst>
      <p:ext uri="{BB962C8B-B14F-4D97-AF65-F5344CB8AC3E}">
        <p14:creationId xmlns:p14="http://schemas.microsoft.com/office/powerpoint/2010/main" val="15511133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Content large image on left light Grey pane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6FDB5A-89CD-8C5F-AEFE-16A110191616}"/>
              </a:ext>
            </a:extLst>
          </p:cNvPr>
          <p:cNvSpPr/>
          <p:nvPr userDrawn="1"/>
        </p:nvSpPr>
        <p:spPr>
          <a:xfrm>
            <a:off x="4686301" y="1314450"/>
            <a:ext cx="7505700" cy="4641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Rectangle 4">
            <a:extLst>
              <a:ext uri="{FF2B5EF4-FFF2-40B4-BE49-F238E27FC236}">
                <a16:creationId xmlns:a16="http://schemas.microsoft.com/office/drawing/2014/main" id="{ADA01BE4-BC05-642C-1F1D-F85B5E02474B}"/>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tx1"/>
                </a:solidFill>
                <a:latin typeface="Montserrat" pitchFamily="2" charset="77"/>
              </a:rPr>
              <a:t>© 2025 SHL and its affiliates. All rights reserved.</a:t>
            </a:r>
          </a:p>
        </p:txBody>
      </p:sp>
      <p:sp>
        <p:nvSpPr>
          <p:cNvPr id="6" name="Text Placeholder 5">
            <a:extLst>
              <a:ext uri="{FF2B5EF4-FFF2-40B4-BE49-F238E27FC236}">
                <a16:creationId xmlns:a16="http://schemas.microsoft.com/office/drawing/2014/main" id="{06FA1AE3-7671-520D-2E96-C8011E502CC0}"/>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7" name="TextBox 6">
            <a:extLst>
              <a:ext uri="{FF2B5EF4-FFF2-40B4-BE49-F238E27FC236}">
                <a16:creationId xmlns:a16="http://schemas.microsoft.com/office/drawing/2014/main" id="{AE0EAF44-8D91-E928-BF01-2B248FECD012}"/>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8" name="Picture 7">
            <a:extLst>
              <a:ext uri="{FF2B5EF4-FFF2-40B4-BE49-F238E27FC236}">
                <a16:creationId xmlns:a16="http://schemas.microsoft.com/office/drawing/2014/main" id="{7489BB61-9A09-6DB5-A5E0-0BFBF71EA69C}"/>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9" name="Straight Connector 8">
            <a:extLst>
              <a:ext uri="{FF2B5EF4-FFF2-40B4-BE49-F238E27FC236}">
                <a16:creationId xmlns:a16="http://schemas.microsoft.com/office/drawing/2014/main" id="{498A1F60-F443-DDE3-5DE5-7B041B09C9CC}"/>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0" name="Text Placeholder 32">
            <a:extLst>
              <a:ext uri="{FF2B5EF4-FFF2-40B4-BE49-F238E27FC236}">
                <a16:creationId xmlns:a16="http://schemas.microsoft.com/office/drawing/2014/main" id="{379DB3EC-4FAD-6169-F46E-C15E43158EB2}"/>
              </a:ext>
            </a:extLst>
          </p:cNvPr>
          <p:cNvSpPr>
            <a:spLocks noGrp="1"/>
          </p:cNvSpPr>
          <p:nvPr>
            <p:ph type="body" sz="quarter" idx="33" hasCustomPrompt="1"/>
          </p:nvPr>
        </p:nvSpPr>
        <p:spPr>
          <a:xfrm>
            <a:off x="5179499" y="3699014"/>
            <a:ext cx="6521694" cy="589072"/>
          </a:xfrm>
          <a:prstGeom prst="rect">
            <a:avLst/>
          </a:prstGeom>
        </p:spPr>
        <p:txBody>
          <a:bodyPr>
            <a:spAutoFit/>
          </a:bodyPr>
          <a:lstStyle>
            <a:lvl1pPr marL="0" indent="0">
              <a:buNone/>
              <a:defRPr sz="14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endParaRPr lang="en-GB"/>
          </a:p>
        </p:txBody>
      </p:sp>
      <p:sp>
        <p:nvSpPr>
          <p:cNvPr id="11" name="Text Placeholder 3">
            <a:extLst>
              <a:ext uri="{FF2B5EF4-FFF2-40B4-BE49-F238E27FC236}">
                <a16:creationId xmlns:a16="http://schemas.microsoft.com/office/drawing/2014/main" id="{DAB01F36-D0FA-F265-F75F-68F6E9EAF59F}"/>
              </a:ext>
            </a:extLst>
          </p:cNvPr>
          <p:cNvSpPr>
            <a:spLocks noGrp="1"/>
          </p:cNvSpPr>
          <p:nvPr>
            <p:ph type="body" sz="quarter" idx="35" hasCustomPrompt="1"/>
          </p:nvPr>
        </p:nvSpPr>
        <p:spPr>
          <a:xfrm>
            <a:off x="5179500" y="3202041"/>
            <a:ext cx="6526587" cy="362067"/>
          </a:xfrm>
          <a:prstGeom prst="rect">
            <a:avLst/>
          </a:prstGeom>
        </p:spPr>
        <p:txBody>
          <a:bodyPr>
            <a:spAutoFit/>
          </a:bodyPr>
          <a:lstStyle>
            <a:lvl1pPr marL="0" indent="0">
              <a:buFontTx/>
              <a:buNone/>
              <a:defRPr sz="1600" b="0" i="0">
                <a:solidFill>
                  <a:srgbClr val="468529"/>
                </a:solidFill>
                <a:latin typeface="Montserrat SemiBold" pitchFamily="2" charset="77"/>
              </a:defRPr>
            </a:lvl1pPr>
          </a:lstStyle>
          <a:p>
            <a:r>
              <a:rPr lang="en-US"/>
              <a:t>Header</a:t>
            </a:r>
          </a:p>
        </p:txBody>
      </p:sp>
      <p:sp>
        <p:nvSpPr>
          <p:cNvPr id="16" name="Title Placeholder 1">
            <a:extLst>
              <a:ext uri="{FF2B5EF4-FFF2-40B4-BE49-F238E27FC236}">
                <a16:creationId xmlns:a16="http://schemas.microsoft.com/office/drawing/2014/main" id="{696DC4EF-200F-802B-1128-1CA4735B75C4}"/>
              </a:ext>
            </a:extLst>
          </p:cNvPr>
          <p:cNvSpPr>
            <a:spLocks noGrp="1"/>
          </p:cNvSpPr>
          <p:nvPr>
            <p:ph type="title" hasCustomPrompt="1"/>
          </p:nvPr>
        </p:nvSpPr>
        <p:spPr>
          <a:xfrm>
            <a:off x="5177109" y="1888560"/>
            <a:ext cx="6525563" cy="500778"/>
          </a:xfrm>
          <a:prstGeom prst="rect">
            <a:avLst/>
          </a:prstGeom>
        </p:spPr>
        <p:txBody>
          <a:bodyPr vert="horz" lIns="91440" tIns="45720" rIns="91440" bIns="45720" rtlCol="0" anchor="t">
            <a:spAutoFit/>
          </a:bodyPr>
          <a:lstStyle>
            <a:lvl1pPr>
              <a:defRPr sz="2400" b="0">
                <a:solidFill>
                  <a:schemeClr val="tx1"/>
                </a:solidFill>
              </a:defRPr>
            </a:lvl1pPr>
          </a:lstStyle>
          <a:p>
            <a:r>
              <a:rPr lang="en-US"/>
              <a:t>Slide title</a:t>
            </a:r>
          </a:p>
        </p:txBody>
      </p:sp>
      <p:sp>
        <p:nvSpPr>
          <p:cNvPr id="19" name="Text Placeholder 4">
            <a:extLst>
              <a:ext uri="{FF2B5EF4-FFF2-40B4-BE49-F238E27FC236}">
                <a16:creationId xmlns:a16="http://schemas.microsoft.com/office/drawing/2014/main" id="{CD84D351-FF39-9115-C8FF-9F1D86ECA50A}"/>
              </a:ext>
            </a:extLst>
          </p:cNvPr>
          <p:cNvSpPr>
            <a:spLocks noGrp="1"/>
          </p:cNvSpPr>
          <p:nvPr>
            <p:ph type="body" sz="quarter" idx="28" hasCustomPrompt="1"/>
          </p:nvPr>
        </p:nvSpPr>
        <p:spPr>
          <a:xfrm>
            <a:off x="5175900" y="2540553"/>
            <a:ext cx="6525563" cy="362067"/>
          </a:xfrm>
          <a:prstGeom prst="rect">
            <a:avLst/>
          </a:prstGeom>
        </p:spPr>
        <p:txBody>
          <a:bodyPr>
            <a:spAutoFit/>
          </a:bodyPr>
          <a:lstStyle>
            <a:lvl1pPr marL="0" indent="0" algn="l">
              <a:buNone/>
              <a:defRPr sz="1600" b="0" i="0">
                <a:solidFill>
                  <a:schemeClr val="tx1"/>
                </a:solidFill>
                <a:latin typeface="Montserrat" pitchFamily="2" charset="77"/>
              </a:defRPr>
            </a:lvl1pPr>
          </a:lstStyle>
          <a:p>
            <a:pPr lvl="0"/>
            <a:r>
              <a:rPr lang="en-US"/>
              <a:t> Subtitle</a:t>
            </a:r>
          </a:p>
        </p:txBody>
      </p:sp>
      <p:sp>
        <p:nvSpPr>
          <p:cNvPr id="12" name="Picture Placeholder 12">
            <a:extLst>
              <a:ext uri="{FF2B5EF4-FFF2-40B4-BE49-F238E27FC236}">
                <a16:creationId xmlns:a16="http://schemas.microsoft.com/office/drawing/2014/main" id="{7041CEC9-CCA5-E9B0-DADD-5B851564054B}"/>
              </a:ext>
            </a:extLst>
          </p:cNvPr>
          <p:cNvSpPr>
            <a:spLocks noGrp="1"/>
          </p:cNvSpPr>
          <p:nvPr>
            <p:ph type="pic" sz="quarter" idx="21" hasCustomPrompt="1"/>
          </p:nvPr>
        </p:nvSpPr>
        <p:spPr>
          <a:xfrm>
            <a:off x="0" y="0"/>
            <a:ext cx="4686300" cy="6224430"/>
          </a:xfrm>
          <a:prstGeom prst="rect">
            <a:avLst/>
          </a:prstGeom>
          <a:solidFill>
            <a:srgbClr val="BFBFBF"/>
          </a:solidFill>
        </p:spPr>
        <p:txBody>
          <a:bodyPr anchor="ctr"/>
          <a:lstStyle>
            <a:lvl1pPr marL="0" indent="0" algn="ctr">
              <a:buClr>
                <a:srgbClr val="1B5700"/>
              </a:buClr>
              <a:buNone/>
              <a:defRPr sz="2100"/>
            </a:lvl1pPr>
          </a:lstStyle>
          <a:p>
            <a:r>
              <a:rPr lang="en-US"/>
              <a:t>Image</a:t>
            </a:r>
          </a:p>
          <a:p>
            <a:r>
              <a:rPr lang="en-US"/>
              <a:t>Goes here</a:t>
            </a:r>
            <a:endParaRPr lang="en-GB"/>
          </a:p>
        </p:txBody>
      </p:sp>
    </p:spTree>
    <p:extLst>
      <p:ext uri="{BB962C8B-B14F-4D97-AF65-F5344CB8AC3E}">
        <p14:creationId xmlns:p14="http://schemas.microsoft.com/office/powerpoint/2010/main" val="17307672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Content large image on right light Grey panel">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A01BE4-BC05-642C-1F1D-F85B5E02474B}"/>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tx1"/>
                </a:solidFill>
                <a:latin typeface="Montserrat" pitchFamily="2" charset="77"/>
              </a:rPr>
              <a:t>© 2025 SHL and its affiliates. All rights reserved.</a:t>
            </a:r>
          </a:p>
        </p:txBody>
      </p:sp>
      <p:sp>
        <p:nvSpPr>
          <p:cNvPr id="6" name="Text Placeholder 5">
            <a:extLst>
              <a:ext uri="{FF2B5EF4-FFF2-40B4-BE49-F238E27FC236}">
                <a16:creationId xmlns:a16="http://schemas.microsoft.com/office/drawing/2014/main" id="{06FA1AE3-7671-520D-2E96-C8011E502CC0}"/>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7" name="TextBox 6">
            <a:extLst>
              <a:ext uri="{FF2B5EF4-FFF2-40B4-BE49-F238E27FC236}">
                <a16:creationId xmlns:a16="http://schemas.microsoft.com/office/drawing/2014/main" id="{AE0EAF44-8D91-E928-BF01-2B248FECD012}"/>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8" name="Picture 7">
            <a:extLst>
              <a:ext uri="{FF2B5EF4-FFF2-40B4-BE49-F238E27FC236}">
                <a16:creationId xmlns:a16="http://schemas.microsoft.com/office/drawing/2014/main" id="{7489BB61-9A09-6DB5-A5E0-0BFBF71EA69C}"/>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9" name="Straight Connector 8">
            <a:extLst>
              <a:ext uri="{FF2B5EF4-FFF2-40B4-BE49-F238E27FC236}">
                <a16:creationId xmlns:a16="http://schemas.microsoft.com/office/drawing/2014/main" id="{498A1F60-F443-DDE3-5DE5-7B041B09C9CC}"/>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2" name="Picture Placeholder 12">
            <a:extLst>
              <a:ext uri="{FF2B5EF4-FFF2-40B4-BE49-F238E27FC236}">
                <a16:creationId xmlns:a16="http://schemas.microsoft.com/office/drawing/2014/main" id="{7041CEC9-CCA5-E9B0-DADD-5B851564054B}"/>
              </a:ext>
            </a:extLst>
          </p:cNvPr>
          <p:cNvSpPr>
            <a:spLocks noGrp="1"/>
          </p:cNvSpPr>
          <p:nvPr>
            <p:ph type="pic" sz="quarter" idx="21" hasCustomPrompt="1"/>
          </p:nvPr>
        </p:nvSpPr>
        <p:spPr>
          <a:xfrm>
            <a:off x="7505701" y="-48377"/>
            <a:ext cx="4686300" cy="6418180"/>
          </a:xfrm>
          <a:prstGeom prst="rect">
            <a:avLst/>
          </a:prstGeom>
          <a:solidFill>
            <a:srgbClr val="BFBFBF"/>
          </a:solidFill>
        </p:spPr>
        <p:txBody>
          <a:bodyPr anchor="ctr"/>
          <a:lstStyle>
            <a:lvl1pPr marL="0" indent="0" algn="ctr">
              <a:buClr>
                <a:srgbClr val="1B5700"/>
              </a:buClr>
              <a:buNone/>
              <a:defRPr sz="2100"/>
            </a:lvl1pPr>
          </a:lstStyle>
          <a:p>
            <a:r>
              <a:rPr lang="en-US"/>
              <a:t>Image</a:t>
            </a:r>
          </a:p>
          <a:p>
            <a:r>
              <a:rPr lang="en-US"/>
              <a:t>Goes here</a:t>
            </a:r>
            <a:endParaRPr lang="en-GB"/>
          </a:p>
        </p:txBody>
      </p:sp>
      <p:sp>
        <p:nvSpPr>
          <p:cNvPr id="14" name="Rectangle 13">
            <a:extLst>
              <a:ext uri="{FF2B5EF4-FFF2-40B4-BE49-F238E27FC236}">
                <a16:creationId xmlns:a16="http://schemas.microsoft.com/office/drawing/2014/main" id="{8673E5E1-07B9-375E-E376-585A1E131FF8}"/>
              </a:ext>
            </a:extLst>
          </p:cNvPr>
          <p:cNvSpPr/>
          <p:nvPr userDrawn="1"/>
        </p:nvSpPr>
        <p:spPr>
          <a:xfrm>
            <a:off x="-47625" y="1314450"/>
            <a:ext cx="7505700" cy="4641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4F4F4"/>
              </a:solidFill>
            </a:endParaRPr>
          </a:p>
        </p:txBody>
      </p:sp>
      <p:sp>
        <p:nvSpPr>
          <p:cNvPr id="4" name="Text Placeholder 32">
            <a:extLst>
              <a:ext uri="{FF2B5EF4-FFF2-40B4-BE49-F238E27FC236}">
                <a16:creationId xmlns:a16="http://schemas.microsoft.com/office/drawing/2014/main" id="{8BB510BA-CFC5-FE43-C53D-6C38941417C5}"/>
              </a:ext>
            </a:extLst>
          </p:cNvPr>
          <p:cNvSpPr>
            <a:spLocks noGrp="1"/>
          </p:cNvSpPr>
          <p:nvPr>
            <p:ph type="body" sz="quarter" idx="33" hasCustomPrompt="1"/>
          </p:nvPr>
        </p:nvSpPr>
        <p:spPr>
          <a:xfrm>
            <a:off x="419861" y="3699014"/>
            <a:ext cx="6521694" cy="589072"/>
          </a:xfrm>
          <a:prstGeom prst="rect">
            <a:avLst/>
          </a:prstGeom>
        </p:spPr>
        <p:txBody>
          <a:bodyPr>
            <a:spAutoFit/>
          </a:bodyPr>
          <a:lstStyle>
            <a:lvl1pPr marL="0" indent="0">
              <a:buNone/>
              <a:defRPr sz="14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endParaRPr lang="en-GB"/>
          </a:p>
        </p:txBody>
      </p:sp>
      <p:sp>
        <p:nvSpPr>
          <p:cNvPr id="10" name="Text Placeholder 3">
            <a:extLst>
              <a:ext uri="{FF2B5EF4-FFF2-40B4-BE49-F238E27FC236}">
                <a16:creationId xmlns:a16="http://schemas.microsoft.com/office/drawing/2014/main" id="{E5743A16-E7F1-F8CA-E0B6-D4E493A3946F}"/>
              </a:ext>
            </a:extLst>
          </p:cNvPr>
          <p:cNvSpPr>
            <a:spLocks noGrp="1"/>
          </p:cNvSpPr>
          <p:nvPr>
            <p:ph type="body" sz="quarter" idx="35" hasCustomPrompt="1"/>
          </p:nvPr>
        </p:nvSpPr>
        <p:spPr>
          <a:xfrm>
            <a:off x="419862" y="3202041"/>
            <a:ext cx="6526587" cy="362067"/>
          </a:xfrm>
          <a:prstGeom prst="rect">
            <a:avLst/>
          </a:prstGeom>
        </p:spPr>
        <p:txBody>
          <a:bodyPr>
            <a:spAutoFit/>
          </a:bodyPr>
          <a:lstStyle>
            <a:lvl1pPr marL="0" indent="0">
              <a:buFontTx/>
              <a:buNone/>
              <a:defRPr sz="1600" b="0" i="0">
                <a:solidFill>
                  <a:srgbClr val="468529"/>
                </a:solidFill>
                <a:latin typeface="Montserrat SemiBold" pitchFamily="2" charset="77"/>
              </a:defRPr>
            </a:lvl1pPr>
          </a:lstStyle>
          <a:p>
            <a:r>
              <a:rPr lang="en-US"/>
              <a:t>Header</a:t>
            </a:r>
          </a:p>
        </p:txBody>
      </p:sp>
      <p:sp>
        <p:nvSpPr>
          <p:cNvPr id="11" name="Title Placeholder 1">
            <a:extLst>
              <a:ext uri="{FF2B5EF4-FFF2-40B4-BE49-F238E27FC236}">
                <a16:creationId xmlns:a16="http://schemas.microsoft.com/office/drawing/2014/main" id="{D04F3E99-54C3-23A3-EE25-D6877D9F6BDF}"/>
              </a:ext>
            </a:extLst>
          </p:cNvPr>
          <p:cNvSpPr>
            <a:spLocks noGrp="1"/>
          </p:cNvSpPr>
          <p:nvPr>
            <p:ph type="title" hasCustomPrompt="1"/>
          </p:nvPr>
        </p:nvSpPr>
        <p:spPr>
          <a:xfrm>
            <a:off x="417471" y="1888560"/>
            <a:ext cx="6525563" cy="500778"/>
          </a:xfrm>
          <a:prstGeom prst="rect">
            <a:avLst/>
          </a:prstGeom>
        </p:spPr>
        <p:txBody>
          <a:bodyPr vert="horz" lIns="91440" tIns="45720" rIns="91440" bIns="45720" rtlCol="0" anchor="t">
            <a:spAutoFit/>
          </a:bodyPr>
          <a:lstStyle>
            <a:lvl1pPr>
              <a:defRPr sz="2400" b="0">
                <a:solidFill>
                  <a:schemeClr val="tx1"/>
                </a:solidFill>
              </a:defRPr>
            </a:lvl1pPr>
          </a:lstStyle>
          <a:p>
            <a:r>
              <a:rPr lang="en-US"/>
              <a:t>Slide title</a:t>
            </a:r>
          </a:p>
        </p:txBody>
      </p:sp>
      <p:sp>
        <p:nvSpPr>
          <p:cNvPr id="13" name="Text Placeholder 4">
            <a:extLst>
              <a:ext uri="{FF2B5EF4-FFF2-40B4-BE49-F238E27FC236}">
                <a16:creationId xmlns:a16="http://schemas.microsoft.com/office/drawing/2014/main" id="{82F35EB0-AE25-349F-FB71-651614C5AE1A}"/>
              </a:ext>
            </a:extLst>
          </p:cNvPr>
          <p:cNvSpPr>
            <a:spLocks noGrp="1"/>
          </p:cNvSpPr>
          <p:nvPr>
            <p:ph type="body" sz="quarter" idx="28" hasCustomPrompt="1"/>
          </p:nvPr>
        </p:nvSpPr>
        <p:spPr>
          <a:xfrm>
            <a:off x="416262" y="2540553"/>
            <a:ext cx="6525563" cy="362067"/>
          </a:xfrm>
          <a:prstGeom prst="rect">
            <a:avLst/>
          </a:prstGeom>
        </p:spPr>
        <p:txBody>
          <a:bodyPr>
            <a:spAutoFit/>
          </a:bodyPr>
          <a:lstStyle>
            <a:lvl1pPr marL="0" indent="0" algn="l">
              <a:buNone/>
              <a:defRPr sz="1600" b="0" i="0">
                <a:solidFill>
                  <a:schemeClr val="tx1"/>
                </a:solidFill>
                <a:latin typeface="Montserrat" pitchFamily="2" charset="77"/>
              </a:defRPr>
            </a:lvl1pPr>
          </a:lstStyle>
          <a:p>
            <a:pPr lvl="0"/>
            <a:r>
              <a:rPr lang="en-US"/>
              <a:t> Subtitle</a:t>
            </a:r>
          </a:p>
        </p:txBody>
      </p:sp>
    </p:spTree>
    <p:extLst>
      <p:ext uri="{BB962C8B-B14F-4D97-AF65-F5344CB8AC3E}">
        <p14:creationId xmlns:p14="http://schemas.microsoft.com/office/powerpoint/2010/main" val="153249690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Content two boxes on light Grey panel">
    <p:bg>
      <p:bgPr>
        <a:solidFill>
          <a:schemeClr val="bg1"/>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5393AC88-3AF2-2A69-55BE-9813C63059EA}"/>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16" name="TextBox 15">
            <a:extLst>
              <a:ext uri="{FF2B5EF4-FFF2-40B4-BE49-F238E27FC236}">
                <a16:creationId xmlns:a16="http://schemas.microsoft.com/office/drawing/2014/main" id="{1590E895-D140-017A-379D-4198FC28B61F}"/>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17" name="Picture 16">
            <a:extLst>
              <a:ext uri="{FF2B5EF4-FFF2-40B4-BE49-F238E27FC236}">
                <a16:creationId xmlns:a16="http://schemas.microsoft.com/office/drawing/2014/main" id="{60742CA6-77A6-FDDC-BBD7-3550420B020D}"/>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8" name="Straight Connector 17">
            <a:extLst>
              <a:ext uri="{FF2B5EF4-FFF2-40B4-BE49-F238E27FC236}">
                <a16:creationId xmlns:a16="http://schemas.microsoft.com/office/drawing/2014/main" id="{637F801D-7584-34C9-2BFF-5DE775476654}"/>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D95AC2C-2058-C109-4E79-F43E36B47CD7}"/>
              </a:ext>
            </a:extLst>
          </p:cNvPr>
          <p:cNvPicPr>
            <a:picLocks noChangeAspect="1"/>
          </p:cNvPicPr>
          <p:nvPr userDrawn="1"/>
        </p:nvPicPr>
        <p:blipFill rotWithShape="1">
          <a:blip r:embed="rId3">
            <a:alphaModFix amt="25000"/>
            <a:extLst>
              <a:ext uri="{96DAC541-7B7A-43D3-8B79-37D633B846F1}">
                <asvg:svgBlip xmlns:asvg="http://schemas.microsoft.com/office/drawing/2016/SVG/main" r:embed="rId4"/>
              </a:ext>
            </a:extLst>
          </a:blip>
          <a:srcRect t="37852" b="13556"/>
          <a:stretch/>
        </p:blipFill>
        <p:spPr>
          <a:xfrm>
            <a:off x="0" y="106274"/>
            <a:ext cx="12206328" cy="914400"/>
          </a:xfrm>
          <a:prstGeom prst="rect">
            <a:avLst/>
          </a:prstGeom>
        </p:spPr>
      </p:pic>
      <p:sp>
        <p:nvSpPr>
          <p:cNvPr id="22" name="Rectangle 21">
            <a:extLst>
              <a:ext uri="{FF2B5EF4-FFF2-40B4-BE49-F238E27FC236}">
                <a16:creationId xmlns:a16="http://schemas.microsoft.com/office/drawing/2014/main" id="{37203DD2-AE5D-EE87-898C-59FD1C06D120}"/>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rgbClr val="353535"/>
                </a:solidFill>
                <a:latin typeface="Montserrat" pitchFamily="2" charset="77"/>
              </a:rPr>
              <a:t>© 2025 SHL and its affiliates. All rights reserved.</a:t>
            </a:r>
          </a:p>
        </p:txBody>
      </p:sp>
      <p:sp>
        <p:nvSpPr>
          <p:cNvPr id="23" name="Rectangle 22">
            <a:extLst>
              <a:ext uri="{FF2B5EF4-FFF2-40B4-BE49-F238E27FC236}">
                <a16:creationId xmlns:a16="http://schemas.microsoft.com/office/drawing/2014/main" id="{D8A404A0-24C7-8228-D729-9B29D2093F77}"/>
              </a:ext>
            </a:extLst>
          </p:cNvPr>
          <p:cNvSpPr/>
          <p:nvPr userDrawn="1"/>
        </p:nvSpPr>
        <p:spPr>
          <a:xfrm>
            <a:off x="0" y="1959220"/>
            <a:ext cx="12192000" cy="328360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4" name="Rectangle 23">
            <a:extLst>
              <a:ext uri="{FF2B5EF4-FFF2-40B4-BE49-F238E27FC236}">
                <a16:creationId xmlns:a16="http://schemas.microsoft.com/office/drawing/2014/main" id="{24C00C11-DE52-5D69-3E98-F8D8A4E3B415}"/>
              </a:ext>
            </a:extLst>
          </p:cNvPr>
          <p:cNvSpPr/>
          <p:nvPr userDrawn="1"/>
        </p:nvSpPr>
        <p:spPr>
          <a:xfrm>
            <a:off x="1669610" y="1917517"/>
            <a:ext cx="4249097" cy="3713962"/>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8" name="Rectangle 27">
            <a:extLst>
              <a:ext uri="{FF2B5EF4-FFF2-40B4-BE49-F238E27FC236}">
                <a16:creationId xmlns:a16="http://schemas.microsoft.com/office/drawing/2014/main" id="{52CBC896-4F2D-DB9B-14E2-9444386F5E68}"/>
              </a:ext>
            </a:extLst>
          </p:cNvPr>
          <p:cNvSpPr/>
          <p:nvPr userDrawn="1"/>
        </p:nvSpPr>
        <p:spPr>
          <a:xfrm>
            <a:off x="1376273" y="1724419"/>
            <a:ext cx="4433887" cy="3747007"/>
          </a:xfrm>
          <a:prstGeom prst="rect">
            <a:avLst/>
          </a:prstGeom>
          <a:solidFill>
            <a:schemeClr val="bg1"/>
          </a:solidFill>
          <a:ln w="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0" name="Title Placeholder 1">
            <a:extLst>
              <a:ext uri="{FF2B5EF4-FFF2-40B4-BE49-F238E27FC236}">
                <a16:creationId xmlns:a16="http://schemas.microsoft.com/office/drawing/2014/main" id="{2AD4ECD5-DA8A-A51B-6FEB-F1B8DB55012F}"/>
              </a:ext>
            </a:extLst>
          </p:cNvPr>
          <p:cNvSpPr>
            <a:spLocks noGrp="1"/>
          </p:cNvSpPr>
          <p:nvPr>
            <p:ph type="title" hasCustomPrompt="1"/>
          </p:nvPr>
        </p:nvSpPr>
        <p:spPr>
          <a:xfrm>
            <a:off x="490809" y="566927"/>
            <a:ext cx="11210537" cy="500778"/>
          </a:xfrm>
          <a:prstGeom prst="rect">
            <a:avLst/>
          </a:prstGeom>
        </p:spPr>
        <p:txBody>
          <a:bodyPr vert="horz" lIns="91440" tIns="45720" rIns="91440" bIns="45720" rtlCol="0" anchor="t">
            <a:spAutoFit/>
          </a:bodyPr>
          <a:lstStyle>
            <a:lvl1pPr>
              <a:defRPr sz="2400" b="1">
                <a:solidFill>
                  <a:schemeClr val="tx1"/>
                </a:solidFill>
              </a:defRPr>
            </a:lvl1pPr>
          </a:lstStyle>
          <a:p>
            <a:r>
              <a:rPr lang="en-US"/>
              <a:t>Slide title</a:t>
            </a:r>
          </a:p>
        </p:txBody>
      </p:sp>
      <p:sp>
        <p:nvSpPr>
          <p:cNvPr id="31" name="Text Placeholder 32">
            <a:extLst>
              <a:ext uri="{FF2B5EF4-FFF2-40B4-BE49-F238E27FC236}">
                <a16:creationId xmlns:a16="http://schemas.microsoft.com/office/drawing/2014/main" id="{88FA139C-715C-C13E-7CC3-03FDBD43681A}"/>
              </a:ext>
            </a:extLst>
          </p:cNvPr>
          <p:cNvSpPr>
            <a:spLocks noGrp="1"/>
          </p:cNvSpPr>
          <p:nvPr>
            <p:ph type="body" sz="quarter" idx="33" hasCustomPrompt="1"/>
          </p:nvPr>
        </p:nvSpPr>
        <p:spPr>
          <a:xfrm>
            <a:off x="1637555" y="2445238"/>
            <a:ext cx="3912346" cy="847668"/>
          </a:xfrm>
          <a:prstGeom prst="rect">
            <a:avLst/>
          </a:prstGeom>
        </p:spPr>
        <p:txBody>
          <a:bodyPr>
            <a:spAutoFit/>
          </a:bodyPr>
          <a:lstStyle>
            <a:lvl1pPr marL="0" indent="0">
              <a:buNone/>
              <a:defRPr sz="14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p:txBody>
      </p:sp>
      <p:sp>
        <p:nvSpPr>
          <p:cNvPr id="32" name="Text Placeholder 3">
            <a:extLst>
              <a:ext uri="{FF2B5EF4-FFF2-40B4-BE49-F238E27FC236}">
                <a16:creationId xmlns:a16="http://schemas.microsoft.com/office/drawing/2014/main" id="{0F637113-C9C9-82B8-E423-D5657D1A4FC0}"/>
              </a:ext>
            </a:extLst>
          </p:cNvPr>
          <p:cNvSpPr>
            <a:spLocks noGrp="1"/>
          </p:cNvSpPr>
          <p:nvPr>
            <p:ph type="body" sz="quarter" idx="35" hasCustomPrompt="1"/>
          </p:nvPr>
        </p:nvSpPr>
        <p:spPr>
          <a:xfrm>
            <a:off x="1637554" y="1985022"/>
            <a:ext cx="3912335" cy="362067"/>
          </a:xfrm>
          <a:prstGeom prst="rect">
            <a:avLst/>
          </a:prstGeom>
        </p:spPr>
        <p:txBody>
          <a:bodyPr>
            <a:spAutoFit/>
          </a:bodyPr>
          <a:lstStyle>
            <a:lvl1pPr marL="0" indent="0">
              <a:buFontTx/>
              <a:buNone/>
              <a:defRPr sz="1600" b="0" i="0">
                <a:solidFill>
                  <a:srgbClr val="468529"/>
                </a:solidFill>
                <a:latin typeface="Montserrat SemiBold" pitchFamily="2" charset="77"/>
              </a:defRPr>
            </a:lvl1pPr>
          </a:lstStyle>
          <a:p>
            <a:r>
              <a:rPr lang="en-US"/>
              <a:t>Header</a:t>
            </a:r>
          </a:p>
        </p:txBody>
      </p:sp>
      <p:sp>
        <p:nvSpPr>
          <p:cNvPr id="33" name="Rectangle 32">
            <a:extLst>
              <a:ext uri="{FF2B5EF4-FFF2-40B4-BE49-F238E27FC236}">
                <a16:creationId xmlns:a16="http://schemas.microsoft.com/office/drawing/2014/main" id="{99B5EBA4-4144-22E7-7C1E-6AA1EA43A7B4}"/>
              </a:ext>
            </a:extLst>
          </p:cNvPr>
          <p:cNvSpPr/>
          <p:nvPr userDrawn="1"/>
        </p:nvSpPr>
        <p:spPr>
          <a:xfrm>
            <a:off x="6579332" y="1917517"/>
            <a:ext cx="4249097" cy="3713962"/>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Rectangle 33">
            <a:extLst>
              <a:ext uri="{FF2B5EF4-FFF2-40B4-BE49-F238E27FC236}">
                <a16:creationId xmlns:a16="http://schemas.microsoft.com/office/drawing/2014/main" id="{DD4308E7-0ECF-15EF-3740-501B6E57F497}"/>
              </a:ext>
            </a:extLst>
          </p:cNvPr>
          <p:cNvSpPr/>
          <p:nvPr userDrawn="1"/>
        </p:nvSpPr>
        <p:spPr>
          <a:xfrm>
            <a:off x="6285995" y="1724419"/>
            <a:ext cx="4433887" cy="3747007"/>
          </a:xfrm>
          <a:prstGeom prst="rect">
            <a:avLst/>
          </a:prstGeom>
          <a:solidFill>
            <a:schemeClr val="bg1"/>
          </a:solidFill>
          <a:ln w="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en-US"/>
              <a:t>3.37 cm</a:t>
            </a:r>
          </a:p>
        </p:txBody>
      </p:sp>
      <p:sp>
        <p:nvSpPr>
          <p:cNvPr id="35" name="Text Placeholder 32">
            <a:extLst>
              <a:ext uri="{FF2B5EF4-FFF2-40B4-BE49-F238E27FC236}">
                <a16:creationId xmlns:a16="http://schemas.microsoft.com/office/drawing/2014/main" id="{01F1964B-5F51-4866-A79F-3DA844577D0A}"/>
              </a:ext>
            </a:extLst>
          </p:cNvPr>
          <p:cNvSpPr>
            <a:spLocks noGrp="1"/>
          </p:cNvSpPr>
          <p:nvPr>
            <p:ph type="body" sz="quarter" idx="36" hasCustomPrompt="1"/>
          </p:nvPr>
        </p:nvSpPr>
        <p:spPr>
          <a:xfrm>
            <a:off x="6547277" y="2445238"/>
            <a:ext cx="3912346" cy="847668"/>
          </a:xfrm>
          <a:prstGeom prst="rect">
            <a:avLst/>
          </a:prstGeom>
        </p:spPr>
        <p:txBody>
          <a:bodyPr>
            <a:spAutoFit/>
          </a:bodyPr>
          <a:lstStyle>
            <a:lvl1pPr marL="0" indent="0">
              <a:buNone/>
              <a:defRPr sz="14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p:txBody>
      </p:sp>
      <p:sp>
        <p:nvSpPr>
          <p:cNvPr id="36" name="Text Placeholder 3">
            <a:extLst>
              <a:ext uri="{FF2B5EF4-FFF2-40B4-BE49-F238E27FC236}">
                <a16:creationId xmlns:a16="http://schemas.microsoft.com/office/drawing/2014/main" id="{996A20DD-63E4-51DC-1A1C-80AC0A5C5163}"/>
              </a:ext>
            </a:extLst>
          </p:cNvPr>
          <p:cNvSpPr>
            <a:spLocks noGrp="1"/>
          </p:cNvSpPr>
          <p:nvPr>
            <p:ph type="body" sz="quarter" idx="38" hasCustomPrompt="1"/>
          </p:nvPr>
        </p:nvSpPr>
        <p:spPr>
          <a:xfrm>
            <a:off x="6547276" y="1961712"/>
            <a:ext cx="3912335" cy="362067"/>
          </a:xfrm>
          <a:prstGeom prst="rect">
            <a:avLst/>
          </a:prstGeom>
        </p:spPr>
        <p:txBody>
          <a:bodyPr>
            <a:spAutoFit/>
          </a:bodyPr>
          <a:lstStyle>
            <a:lvl1pPr marL="0" indent="0">
              <a:buFontTx/>
              <a:buNone/>
              <a:defRPr sz="1600" b="0" i="0">
                <a:solidFill>
                  <a:srgbClr val="468529"/>
                </a:solidFill>
                <a:latin typeface="Montserrat SemiBold" pitchFamily="2" charset="77"/>
              </a:defRPr>
            </a:lvl1pPr>
          </a:lstStyle>
          <a:p>
            <a:r>
              <a:rPr lang="en-US"/>
              <a:t>Header</a:t>
            </a:r>
          </a:p>
        </p:txBody>
      </p:sp>
      <p:sp>
        <p:nvSpPr>
          <p:cNvPr id="37" name="Text Placeholder 25">
            <a:extLst>
              <a:ext uri="{FF2B5EF4-FFF2-40B4-BE49-F238E27FC236}">
                <a16:creationId xmlns:a16="http://schemas.microsoft.com/office/drawing/2014/main" id="{A245AE03-A130-BBDC-859A-9294F8E07378}"/>
              </a:ext>
            </a:extLst>
          </p:cNvPr>
          <p:cNvSpPr>
            <a:spLocks noGrp="1"/>
          </p:cNvSpPr>
          <p:nvPr>
            <p:ph type="body" sz="quarter" idx="47" hasCustomPrompt="1"/>
          </p:nvPr>
        </p:nvSpPr>
        <p:spPr>
          <a:xfrm>
            <a:off x="1624787" y="3504841"/>
            <a:ext cx="3912335" cy="171091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
        <p:nvSpPr>
          <p:cNvPr id="38" name="Text Placeholder 25">
            <a:extLst>
              <a:ext uri="{FF2B5EF4-FFF2-40B4-BE49-F238E27FC236}">
                <a16:creationId xmlns:a16="http://schemas.microsoft.com/office/drawing/2014/main" id="{7200A839-F7F0-CE5E-2800-232C30C0D194}"/>
              </a:ext>
            </a:extLst>
          </p:cNvPr>
          <p:cNvSpPr>
            <a:spLocks noGrp="1"/>
          </p:cNvSpPr>
          <p:nvPr>
            <p:ph type="body" sz="quarter" idx="48" hasCustomPrompt="1"/>
          </p:nvPr>
        </p:nvSpPr>
        <p:spPr>
          <a:xfrm>
            <a:off x="6547276" y="3447889"/>
            <a:ext cx="3912335" cy="171091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
        <p:nvSpPr>
          <p:cNvPr id="2" name="Text Placeholder 40">
            <a:extLst>
              <a:ext uri="{FF2B5EF4-FFF2-40B4-BE49-F238E27FC236}">
                <a16:creationId xmlns:a16="http://schemas.microsoft.com/office/drawing/2014/main" id="{A4304CCC-0ECB-A3B6-383A-C9D804E000A9}"/>
              </a:ext>
            </a:extLst>
          </p:cNvPr>
          <p:cNvSpPr>
            <a:spLocks noGrp="1"/>
          </p:cNvSpPr>
          <p:nvPr>
            <p:ph type="body" sz="quarter" idx="28" hasCustomPrompt="1"/>
          </p:nvPr>
        </p:nvSpPr>
        <p:spPr>
          <a:xfrm>
            <a:off x="490538" y="1212850"/>
            <a:ext cx="11210925" cy="361950"/>
          </a:xfrm>
          <a:prstGeom prst="rect">
            <a:avLst/>
          </a:prstGeom>
        </p:spPr>
        <p:txBody>
          <a:bodyPr/>
          <a:lstStyle>
            <a:lvl1pPr marL="0" indent="0">
              <a:buFontTx/>
              <a:buNone/>
              <a:defRPr sz="1600"/>
            </a:lvl1pPr>
          </a:lstStyle>
          <a:p>
            <a:r>
              <a:rPr lang="en-US"/>
              <a:t>Subtitle</a:t>
            </a:r>
          </a:p>
        </p:txBody>
      </p:sp>
    </p:spTree>
    <p:extLst>
      <p:ext uri="{BB962C8B-B14F-4D97-AF65-F5344CB8AC3E}">
        <p14:creationId xmlns:p14="http://schemas.microsoft.com/office/powerpoint/2010/main" val="42837293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Content four boxes on light Grey panel">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5FF5658-8531-1256-A893-0A33274D86AB}"/>
              </a:ext>
            </a:extLst>
          </p:cNvPr>
          <p:cNvSpPr/>
          <p:nvPr userDrawn="1"/>
        </p:nvSpPr>
        <p:spPr>
          <a:xfrm>
            <a:off x="0" y="2842072"/>
            <a:ext cx="12192000" cy="217685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Text Placeholder 5">
            <a:extLst>
              <a:ext uri="{FF2B5EF4-FFF2-40B4-BE49-F238E27FC236}">
                <a16:creationId xmlns:a16="http://schemas.microsoft.com/office/drawing/2014/main" id="{5393AC88-3AF2-2A69-55BE-9813C63059EA}"/>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16" name="TextBox 15">
            <a:extLst>
              <a:ext uri="{FF2B5EF4-FFF2-40B4-BE49-F238E27FC236}">
                <a16:creationId xmlns:a16="http://schemas.microsoft.com/office/drawing/2014/main" id="{1590E895-D140-017A-379D-4198FC28B61F}"/>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17" name="Picture 16">
            <a:extLst>
              <a:ext uri="{FF2B5EF4-FFF2-40B4-BE49-F238E27FC236}">
                <a16:creationId xmlns:a16="http://schemas.microsoft.com/office/drawing/2014/main" id="{60742CA6-77A6-FDDC-BBD7-3550420B020D}"/>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8" name="Straight Connector 17">
            <a:extLst>
              <a:ext uri="{FF2B5EF4-FFF2-40B4-BE49-F238E27FC236}">
                <a16:creationId xmlns:a16="http://schemas.microsoft.com/office/drawing/2014/main" id="{637F801D-7584-34C9-2BFF-5DE775476654}"/>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D95AC2C-2058-C109-4E79-F43E36B47CD7}"/>
              </a:ext>
            </a:extLst>
          </p:cNvPr>
          <p:cNvPicPr>
            <a:picLocks noChangeAspect="1"/>
          </p:cNvPicPr>
          <p:nvPr userDrawn="1"/>
        </p:nvPicPr>
        <p:blipFill rotWithShape="1">
          <a:blip r:embed="rId3">
            <a:alphaModFix amt="25000"/>
            <a:extLst>
              <a:ext uri="{96DAC541-7B7A-43D3-8B79-37D633B846F1}">
                <asvg:svgBlip xmlns:asvg="http://schemas.microsoft.com/office/drawing/2016/SVG/main" r:embed="rId4"/>
              </a:ext>
            </a:extLst>
          </a:blip>
          <a:srcRect t="37852" b="13556"/>
          <a:stretch/>
        </p:blipFill>
        <p:spPr>
          <a:xfrm>
            <a:off x="0" y="106274"/>
            <a:ext cx="12206328" cy="914400"/>
          </a:xfrm>
          <a:prstGeom prst="rect">
            <a:avLst/>
          </a:prstGeom>
        </p:spPr>
      </p:pic>
      <p:sp>
        <p:nvSpPr>
          <p:cNvPr id="22" name="Rectangle 21">
            <a:extLst>
              <a:ext uri="{FF2B5EF4-FFF2-40B4-BE49-F238E27FC236}">
                <a16:creationId xmlns:a16="http://schemas.microsoft.com/office/drawing/2014/main" id="{37203DD2-AE5D-EE87-898C-59FD1C06D120}"/>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rgbClr val="353535"/>
                </a:solidFill>
                <a:latin typeface="Montserrat" pitchFamily="2" charset="77"/>
              </a:rPr>
              <a:t>© 2025 SHL and its affiliates. All rights reserved.</a:t>
            </a:r>
          </a:p>
        </p:txBody>
      </p:sp>
      <p:sp>
        <p:nvSpPr>
          <p:cNvPr id="28" name="Rectangle 27">
            <a:extLst>
              <a:ext uri="{FF2B5EF4-FFF2-40B4-BE49-F238E27FC236}">
                <a16:creationId xmlns:a16="http://schemas.microsoft.com/office/drawing/2014/main" id="{52CBC896-4F2D-DB9B-14E2-9444386F5E68}"/>
              </a:ext>
            </a:extLst>
          </p:cNvPr>
          <p:cNvSpPr/>
          <p:nvPr userDrawn="1"/>
        </p:nvSpPr>
        <p:spPr>
          <a:xfrm>
            <a:off x="554972" y="1785969"/>
            <a:ext cx="2631869" cy="4369454"/>
          </a:xfrm>
          <a:prstGeom prst="rect">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0" name="Title Placeholder 1">
            <a:extLst>
              <a:ext uri="{FF2B5EF4-FFF2-40B4-BE49-F238E27FC236}">
                <a16:creationId xmlns:a16="http://schemas.microsoft.com/office/drawing/2014/main" id="{2AD4ECD5-DA8A-A51B-6FEB-F1B8DB55012F}"/>
              </a:ext>
            </a:extLst>
          </p:cNvPr>
          <p:cNvSpPr>
            <a:spLocks noGrp="1"/>
          </p:cNvSpPr>
          <p:nvPr>
            <p:ph type="title" hasCustomPrompt="1"/>
          </p:nvPr>
        </p:nvSpPr>
        <p:spPr>
          <a:xfrm>
            <a:off x="490809" y="566927"/>
            <a:ext cx="11210537" cy="540000"/>
          </a:xfrm>
          <a:prstGeom prst="rect">
            <a:avLst/>
          </a:prstGeom>
        </p:spPr>
        <p:txBody>
          <a:bodyPr vert="horz" lIns="91440" tIns="45720" rIns="91440" bIns="45720" rtlCol="0" anchor="t">
            <a:noAutofit/>
          </a:bodyPr>
          <a:lstStyle>
            <a:lvl1pPr>
              <a:defRPr sz="2400" b="1">
                <a:solidFill>
                  <a:schemeClr val="tx1"/>
                </a:solidFill>
              </a:defRPr>
            </a:lvl1pPr>
          </a:lstStyle>
          <a:p>
            <a:r>
              <a:rPr lang="en-US"/>
              <a:t>Slide title</a:t>
            </a:r>
          </a:p>
        </p:txBody>
      </p:sp>
      <p:sp>
        <p:nvSpPr>
          <p:cNvPr id="32" name="Text Placeholder 3">
            <a:extLst>
              <a:ext uri="{FF2B5EF4-FFF2-40B4-BE49-F238E27FC236}">
                <a16:creationId xmlns:a16="http://schemas.microsoft.com/office/drawing/2014/main" id="{0F637113-C9C9-82B8-E423-D5657D1A4FC0}"/>
              </a:ext>
            </a:extLst>
          </p:cNvPr>
          <p:cNvSpPr>
            <a:spLocks noGrp="1"/>
          </p:cNvSpPr>
          <p:nvPr>
            <p:ph type="body" sz="quarter" idx="35" hasCustomPrompt="1"/>
          </p:nvPr>
        </p:nvSpPr>
        <p:spPr>
          <a:xfrm>
            <a:off x="685890" y="2846442"/>
            <a:ext cx="2500951" cy="330603"/>
          </a:xfrm>
          <a:prstGeom prst="rect">
            <a:avLst/>
          </a:prstGeom>
        </p:spPr>
        <p:txBody>
          <a:bodyPr>
            <a:spAutoFit/>
          </a:bodyPr>
          <a:lstStyle>
            <a:lvl1pPr marL="0" indent="0">
              <a:buFontTx/>
              <a:buNone/>
              <a:defRPr sz="1400" b="0" i="0">
                <a:solidFill>
                  <a:srgbClr val="468529"/>
                </a:solidFill>
                <a:latin typeface="Montserrat SemiBold" pitchFamily="2" charset="77"/>
              </a:defRPr>
            </a:lvl1pPr>
          </a:lstStyle>
          <a:p>
            <a:r>
              <a:rPr lang="en-US"/>
              <a:t>Header</a:t>
            </a:r>
          </a:p>
        </p:txBody>
      </p:sp>
      <p:sp>
        <p:nvSpPr>
          <p:cNvPr id="39" name="Picture Placeholder 38">
            <a:extLst>
              <a:ext uri="{FF2B5EF4-FFF2-40B4-BE49-F238E27FC236}">
                <a16:creationId xmlns:a16="http://schemas.microsoft.com/office/drawing/2014/main" id="{DDB13BF7-5C89-952C-40FE-3DBBD5639742}"/>
              </a:ext>
            </a:extLst>
          </p:cNvPr>
          <p:cNvSpPr>
            <a:spLocks noGrp="1"/>
          </p:cNvSpPr>
          <p:nvPr>
            <p:ph type="pic" sz="quarter" idx="48" hasCustomPrompt="1"/>
          </p:nvPr>
        </p:nvSpPr>
        <p:spPr>
          <a:xfrm>
            <a:off x="1450314" y="1986481"/>
            <a:ext cx="841184" cy="755733"/>
          </a:xfrm>
          <a:prstGeom prst="rect">
            <a:avLst/>
          </a:prstGeom>
          <a:noFill/>
        </p:spPr>
        <p:txBody>
          <a:bodyPr/>
          <a:lstStyle>
            <a:lvl1pPr marL="0" indent="0" algn="ctr">
              <a:buFontTx/>
              <a:buNone/>
              <a:defRPr sz="1200"/>
            </a:lvl1pPr>
          </a:lstStyle>
          <a:p>
            <a:r>
              <a:rPr lang="en-US"/>
              <a:t>Icon </a:t>
            </a:r>
            <a:r>
              <a:rPr lang="en-US" err="1"/>
              <a:t>ghes</a:t>
            </a:r>
            <a:r>
              <a:rPr lang="en-US"/>
              <a:t> here</a:t>
            </a:r>
          </a:p>
        </p:txBody>
      </p:sp>
      <p:sp>
        <p:nvSpPr>
          <p:cNvPr id="59" name="Rectangle 58">
            <a:extLst>
              <a:ext uri="{FF2B5EF4-FFF2-40B4-BE49-F238E27FC236}">
                <a16:creationId xmlns:a16="http://schemas.microsoft.com/office/drawing/2014/main" id="{E954ECDA-A624-B683-3A05-8F2081E0753D}"/>
              </a:ext>
            </a:extLst>
          </p:cNvPr>
          <p:cNvSpPr/>
          <p:nvPr userDrawn="1"/>
        </p:nvSpPr>
        <p:spPr>
          <a:xfrm>
            <a:off x="3386082" y="1785969"/>
            <a:ext cx="2631869" cy="4369454"/>
          </a:xfrm>
          <a:prstGeom prst="rect">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1" name="Text Placeholder 3">
            <a:extLst>
              <a:ext uri="{FF2B5EF4-FFF2-40B4-BE49-F238E27FC236}">
                <a16:creationId xmlns:a16="http://schemas.microsoft.com/office/drawing/2014/main" id="{45357539-CAC8-3973-DBF0-EBCED36D76C3}"/>
              </a:ext>
            </a:extLst>
          </p:cNvPr>
          <p:cNvSpPr>
            <a:spLocks noGrp="1"/>
          </p:cNvSpPr>
          <p:nvPr>
            <p:ph type="body" sz="quarter" idx="50" hasCustomPrompt="1"/>
          </p:nvPr>
        </p:nvSpPr>
        <p:spPr>
          <a:xfrm>
            <a:off x="3517000" y="2846442"/>
            <a:ext cx="2500951" cy="330603"/>
          </a:xfrm>
          <a:prstGeom prst="rect">
            <a:avLst/>
          </a:prstGeom>
        </p:spPr>
        <p:txBody>
          <a:bodyPr>
            <a:spAutoFit/>
          </a:bodyPr>
          <a:lstStyle>
            <a:lvl1pPr marL="0" indent="0">
              <a:buFontTx/>
              <a:buNone/>
              <a:defRPr sz="1400" b="0" i="0">
                <a:solidFill>
                  <a:srgbClr val="468529"/>
                </a:solidFill>
                <a:latin typeface="Montserrat SemiBold" pitchFamily="2" charset="77"/>
              </a:defRPr>
            </a:lvl1pPr>
          </a:lstStyle>
          <a:p>
            <a:r>
              <a:rPr lang="en-US"/>
              <a:t>Header</a:t>
            </a:r>
          </a:p>
        </p:txBody>
      </p:sp>
      <p:sp>
        <p:nvSpPr>
          <p:cNvPr id="63" name="Picture Placeholder 38">
            <a:extLst>
              <a:ext uri="{FF2B5EF4-FFF2-40B4-BE49-F238E27FC236}">
                <a16:creationId xmlns:a16="http://schemas.microsoft.com/office/drawing/2014/main" id="{1EF61818-EAAA-8E19-963C-11E324590B81}"/>
              </a:ext>
            </a:extLst>
          </p:cNvPr>
          <p:cNvSpPr>
            <a:spLocks noGrp="1"/>
          </p:cNvSpPr>
          <p:nvPr>
            <p:ph type="pic" sz="quarter" idx="52" hasCustomPrompt="1"/>
          </p:nvPr>
        </p:nvSpPr>
        <p:spPr>
          <a:xfrm>
            <a:off x="4281424" y="1986481"/>
            <a:ext cx="841184" cy="755733"/>
          </a:xfrm>
          <a:prstGeom prst="rect">
            <a:avLst/>
          </a:prstGeom>
          <a:noFill/>
        </p:spPr>
        <p:txBody>
          <a:bodyPr/>
          <a:lstStyle>
            <a:lvl1pPr marL="0" indent="0" algn="ctr">
              <a:buFontTx/>
              <a:buNone/>
              <a:defRPr sz="1200"/>
            </a:lvl1pPr>
          </a:lstStyle>
          <a:p>
            <a:r>
              <a:rPr lang="en-US"/>
              <a:t>Icon </a:t>
            </a:r>
            <a:r>
              <a:rPr lang="en-US" err="1"/>
              <a:t>ghes</a:t>
            </a:r>
            <a:r>
              <a:rPr lang="en-US"/>
              <a:t> here</a:t>
            </a:r>
          </a:p>
        </p:txBody>
      </p:sp>
      <p:sp>
        <p:nvSpPr>
          <p:cNvPr id="64" name="Rectangle 63">
            <a:extLst>
              <a:ext uri="{FF2B5EF4-FFF2-40B4-BE49-F238E27FC236}">
                <a16:creationId xmlns:a16="http://schemas.microsoft.com/office/drawing/2014/main" id="{DC67B5E3-2B56-FED0-8B7C-AE2F55A514E2}"/>
              </a:ext>
            </a:extLst>
          </p:cNvPr>
          <p:cNvSpPr/>
          <p:nvPr userDrawn="1"/>
        </p:nvSpPr>
        <p:spPr>
          <a:xfrm>
            <a:off x="6220120" y="1785969"/>
            <a:ext cx="2631869" cy="4369454"/>
          </a:xfrm>
          <a:prstGeom prst="rect">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6" name="Text Placeholder 3">
            <a:extLst>
              <a:ext uri="{FF2B5EF4-FFF2-40B4-BE49-F238E27FC236}">
                <a16:creationId xmlns:a16="http://schemas.microsoft.com/office/drawing/2014/main" id="{0F907103-6569-E676-64A7-1E8D6C54743C}"/>
              </a:ext>
            </a:extLst>
          </p:cNvPr>
          <p:cNvSpPr>
            <a:spLocks noGrp="1"/>
          </p:cNvSpPr>
          <p:nvPr>
            <p:ph type="body" sz="quarter" idx="54" hasCustomPrompt="1"/>
          </p:nvPr>
        </p:nvSpPr>
        <p:spPr>
          <a:xfrm>
            <a:off x="6351038" y="2846442"/>
            <a:ext cx="2500951" cy="330603"/>
          </a:xfrm>
          <a:prstGeom prst="rect">
            <a:avLst/>
          </a:prstGeom>
        </p:spPr>
        <p:txBody>
          <a:bodyPr>
            <a:spAutoFit/>
          </a:bodyPr>
          <a:lstStyle>
            <a:lvl1pPr marL="0" indent="0">
              <a:buFontTx/>
              <a:buNone/>
              <a:defRPr sz="1400" b="0" i="0">
                <a:solidFill>
                  <a:srgbClr val="468529"/>
                </a:solidFill>
                <a:latin typeface="Montserrat SemiBold" pitchFamily="2" charset="77"/>
              </a:defRPr>
            </a:lvl1pPr>
          </a:lstStyle>
          <a:p>
            <a:r>
              <a:rPr lang="en-US"/>
              <a:t>Header</a:t>
            </a:r>
          </a:p>
        </p:txBody>
      </p:sp>
      <p:sp>
        <p:nvSpPr>
          <p:cNvPr id="68" name="Picture Placeholder 38">
            <a:extLst>
              <a:ext uri="{FF2B5EF4-FFF2-40B4-BE49-F238E27FC236}">
                <a16:creationId xmlns:a16="http://schemas.microsoft.com/office/drawing/2014/main" id="{419E5D1B-F7B3-2681-FC5D-FC8948927584}"/>
              </a:ext>
            </a:extLst>
          </p:cNvPr>
          <p:cNvSpPr>
            <a:spLocks noGrp="1"/>
          </p:cNvSpPr>
          <p:nvPr>
            <p:ph type="pic" sz="quarter" idx="56" hasCustomPrompt="1"/>
          </p:nvPr>
        </p:nvSpPr>
        <p:spPr>
          <a:xfrm>
            <a:off x="7115462" y="1986481"/>
            <a:ext cx="841184" cy="755733"/>
          </a:xfrm>
          <a:prstGeom prst="rect">
            <a:avLst/>
          </a:prstGeom>
          <a:noFill/>
        </p:spPr>
        <p:txBody>
          <a:bodyPr/>
          <a:lstStyle>
            <a:lvl1pPr marL="0" indent="0" algn="ctr">
              <a:buFontTx/>
              <a:buNone/>
              <a:defRPr sz="1200"/>
            </a:lvl1pPr>
          </a:lstStyle>
          <a:p>
            <a:r>
              <a:rPr lang="en-US"/>
              <a:t>Icon </a:t>
            </a:r>
            <a:r>
              <a:rPr lang="en-US" err="1"/>
              <a:t>ghes</a:t>
            </a:r>
            <a:r>
              <a:rPr lang="en-US"/>
              <a:t> here</a:t>
            </a:r>
          </a:p>
        </p:txBody>
      </p:sp>
      <p:sp>
        <p:nvSpPr>
          <p:cNvPr id="69" name="Rectangle 68">
            <a:extLst>
              <a:ext uri="{FF2B5EF4-FFF2-40B4-BE49-F238E27FC236}">
                <a16:creationId xmlns:a16="http://schemas.microsoft.com/office/drawing/2014/main" id="{64F8AD63-9DF2-5212-6F31-D608306125C6}"/>
              </a:ext>
            </a:extLst>
          </p:cNvPr>
          <p:cNvSpPr/>
          <p:nvPr userDrawn="1"/>
        </p:nvSpPr>
        <p:spPr>
          <a:xfrm>
            <a:off x="9051318" y="1788459"/>
            <a:ext cx="2631869" cy="4369454"/>
          </a:xfrm>
          <a:prstGeom prst="rect">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1" name="Text Placeholder 3">
            <a:extLst>
              <a:ext uri="{FF2B5EF4-FFF2-40B4-BE49-F238E27FC236}">
                <a16:creationId xmlns:a16="http://schemas.microsoft.com/office/drawing/2014/main" id="{346B914D-53BB-31D5-2B07-A9CD44DCDEB8}"/>
              </a:ext>
            </a:extLst>
          </p:cNvPr>
          <p:cNvSpPr>
            <a:spLocks noGrp="1"/>
          </p:cNvSpPr>
          <p:nvPr>
            <p:ph type="body" sz="quarter" idx="58" hasCustomPrompt="1"/>
          </p:nvPr>
        </p:nvSpPr>
        <p:spPr>
          <a:xfrm>
            <a:off x="9182236" y="2848932"/>
            <a:ext cx="2500951" cy="330603"/>
          </a:xfrm>
          <a:prstGeom prst="rect">
            <a:avLst/>
          </a:prstGeom>
        </p:spPr>
        <p:txBody>
          <a:bodyPr>
            <a:spAutoFit/>
          </a:bodyPr>
          <a:lstStyle>
            <a:lvl1pPr marL="0" indent="0">
              <a:buFontTx/>
              <a:buNone/>
              <a:defRPr sz="1400" b="0" i="0">
                <a:solidFill>
                  <a:srgbClr val="468529"/>
                </a:solidFill>
                <a:latin typeface="Montserrat SemiBold" pitchFamily="2" charset="77"/>
              </a:defRPr>
            </a:lvl1pPr>
          </a:lstStyle>
          <a:p>
            <a:r>
              <a:rPr lang="en-US"/>
              <a:t>Header</a:t>
            </a:r>
          </a:p>
        </p:txBody>
      </p:sp>
      <p:sp>
        <p:nvSpPr>
          <p:cNvPr id="72" name="Text Placeholder 25">
            <a:extLst>
              <a:ext uri="{FF2B5EF4-FFF2-40B4-BE49-F238E27FC236}">
                <a16:creationId xmlns:a16="http://schemas.microsoft.com/office/drawing/2014/main" id="{35A8077B-5F7E-C70C-789A-9D75FE65238D}"/>
              </a:ext>
            </a:extLst>
          </p:cNvPr>
          <p:cNvSpPr>
            <a:spLocks noGrp="1"/>
          </p:cNvSpPr>
          <p:nvPr>
            <p:ph type="body" sz="quarter" idx="59" hasCustomPrompt="1"/>
          </p:nvPr>
        </p:nvSpPr>
        <p:spPr>
          <a:xfrm>
            <a:off x="9182236" y="4362843"/>
            <a:ext cx="2319275" cy="1529201"/>
          </a:xfrm>
          <a:prstGeom prst="rect">
            <a:avLst/>
          </a:prstGeom>
        </p:spPr>
        <p:txBody>
          <a:bodyPr lIns="91440" tIns="45720" rIns="91440" bIns="45720">
            <a:spAutoFit/>
          </a:bodyPr>
          <a:lstStyle>
            <a:lvl1pPr marL="139700" indent="-139700">
              <a:buClr>
                <a:srgbClr val="468529"/>
              </a:buClr>
              <a:tabLst/>
              <a:defRPr sz="1200">
                <a:solidFill>
                  <a:schemeClr val="tx1"/>
                </a:solidFill>
              </a:defRPr>
            </a:lvl1pPr>
            <a:lvl2pPr marL="179388" indent="131763">
              <a:buClr>
                <a:srgbClr val="468529"/>
              </a:buClr>
              <a:buSzPct val="125000"/>
              <a:buFont typeface="Arial" panose="020B0604020202020204" pitchFamily="34" charset="0"/>
              <a:buChar char="•"/>
              <a:tabLst>
                <a:tab pos="354013" algn="l"/>
              </a:tabLst>
              <a:defRPr sz="1200">
                <a:solidFill>
                  <a:schemeClr val="tx1"/>
                </a:solidFill>
              </a:defRPr>
            </a:lvl2pPr>
            <a:lvl3pPr marL="401638" indent="131763">
              <a:buClr>
                <a:srgbClr val="468529"/>
              </a:buClr>
              <a:buSzPct val="100000"/>
              <a:buFont typeface="Arial" panose="020B0604020202020204" pitchFamily="34" charset="0"/>
              <a:buChar char="•"/>
              <a:tabLst/>
              <a:defRPr sz="1200">
                <a:solidFill>
                  <a:schemeClr val="tx1"/>
                </a:solidFill>
              </a:defRPr>
            </a:lvl3pPr>
            <a:lvl4pPr marL="581025" indent="133350">
              <a:buClr>
                <a:srgbClr val="468529"/>
              </a:buClr>
              <a:buSzPct val="85000"/>
              <a:buFont typeface="Arial" panose="020B0604020202020204" pitchFamily="34" charset="0"/>
              <a:buChar char="•"/>
              <a:tabLst/>
              <a:defRPr sz="1200">
                <a:solidFill>
                  <a:schemeClr val="tx1"/>
                </a:solidFill>
              </a:defRPr>
            </a:lvl4pPr>
            <a:lvl5pPr marL="803275" indent="-111125">
              <a:buClr>
                <a:srgbClr val="468529"/>
              </a:buClr>
              <a:buSzPct val="70000"/>
              <a:buFont typeface="Arial" panose="020B0604020202020204" pitchFamily="34" charset="0"/>
              <a:buChar char="•"/>
              <a:tabLst/>
              <a:defRPr sz="12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p:txBody>
      </p:sp>
      <p:sp>
        <p:nvSpPr>
          <p:cNvPr id="73" name="Picture Placeholder 38">
            <a:extLst>
              <a:ext uri="{FF2B5EF4-FFF2-40B4-BE49-F238E27FC236}">
                <a16:creationId xmlns:a16="http://schemas.microsoft.com/office/drawing/2014/main" id="{42DA51CB-1842-FD29-21DB-49D9B10E28E7}"/>
              </a:ext>
            </a:extLst>
          </p:cNvPr>
          <p:cNvSpPr>
            <a:spLocks noGrp="1"/>
          </p:cNvSpPr>
          <p:nvPr>
            <p:ph type="pic" sz="quarter" idx="60" hasCustomPrompt="1"/>
          </p:nvPr>
        </p:nvSpPr>
        <p:spPr>
          <a:xfrm>
            <a:off x="9946660" y="1988971"/>
            <a:ext cx="841184" cy="755733"/>
          </a:xfrm>
          <a:prstGeom prst="rect">
            <a:avLst/>
          </a:prstGeom>
          <a:noFill/>
        </p:spPr>
        <p:txBody>
          <a:bodyPr/>
          <a:lstStyle>
            <a:lvl1pPr marL="0" indent="0" algn="ctr">
              <a:buFontTx/>
              <a:buNone/>
              <a:defRPr sz="1200"/>
            </a:lvl1pPr>
          </a:lstStyle>
          <a:p>
            <a:r>
              <a:rPr lang="en-US"/>
              <a:t>Icon </a:t>
            </a:r>
            <a:r>
              <a:rPr lang="en-US" err="1"/>
              <a:t>ghes</a:t>
            </a:r>
            <a:r>
              <a:rPr lang="en-US"/>
              <a:t> here</a:t>
            </a:r>
          </a:p>
        </p:txBody>
      </p:sp>
      <p:sp>
        <p:nvSpPr>
          <p:cNvPr id="31" name="Text Placeholder 32">
            <a:extLst>
              <a:ext uri="{FF2B5EF4-FFF2-40B4-BE49-F238E27FC236}">
                <a16:creationId xmlns:a16="http://schemas.microsoft.com/office/drawing/2014/main" id="{88FA139C-715C-C13E-7CC3-03FDBD43681A}"/>
              </a:ext>
            </a:extLst>
          </p:cNvPr>
          <p:cNvSpPr>
            <a:spLocks noGrp="1"/>
          </p:cNvSpPr>
          <p:nvPr>
            <p:ph type="body" sz="quarter" idx="33" hasCustomPrompt="1"/>
          </p:nvPr>
        </p:nvSpPr>
        <p:spPr>
          <a:xfrm>
            <a:off x="685890" y="3211556"/>
            <a:ext cx="2319275" cy="961353"/>
          </a:xfrm>
          <a:prstGeom prst="rect">
            <a:avLst/>
          </a:prstGeom>
        </p:spPr>
        <p:txBody>
          <a:bodyPr>
            <a:spAutoFit/>
          </a:bodyPr>
          <a:lstStyle>
            <a:lvl1pPr marL="0" indent="0">
              <a:buNone/>
              <a:defRPr sz="12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p:txBody>
      </p:sp>
      <p:sp>
        <p:nvSpPr>
          <p:cNvPr id="60" name="Text Placeholder 32">
            <a:extLst>
              <a:ext uri="{FF2B5EF4-FFF2-40B4-BE49-F238E27FC236}">
                <a16:creationId xmlns:a16="http://schemas.microsoft.com/office/drawing/2014/main" id="{7068F0EB-5CAD-8D56-6A52-6B4AF5666844}"/>
              </a:ext>
            </a:extLst>
          </p:cNvPr>
          <p:cNvSpPr>
            <a:spLocks noGrp="1"/>
          </p:cNvSpPr>
          <p:nvPr>
            <p:ph type="body" sz="quarter" idx="49" hasCustomPrompt="1"/>
          </p:nvPr>
        </p:nvSpPr>
        <p:spPr>
          <a:xfrm>
            <a:off x="3517000" y="3211556"/>
            <a:ext cx="2319275" cy="961353"/>
          </a:xfrm>
          <a:prstGeom prst="rect">
            <a:avLst/>
          </a:prstGeom>
        </p:spPr>
        <p:txBody>
          <a:bodyPr>
            <a:spAutoFit/>
          </a:bodyPr>
          <a:lstStyle>
            <a:lvl1pPr marL="0" indent="0">
              <a:buNone/>
              <a:defRPr sz="12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p:txBody>
      </p:sp>
      <p:sp>
        <p:nvSpPr>
          <p:cNvPr id="65" name="Text Placeholder 32">
            <a:extLst>
              <a:ext uri="{FF2B5EF4-FFF2-40B4-BE49-F238E27FC236}">
                <a16:creationId xmlns:a16="http://schemas.microsoft.com/office/drawing/2014/main" id="{893715F4-29B9-1AB3-483F-D53455DDB335}"/>
              </a:ext>
            </a:extLst>
          </p:cNvPr>
          <p:cNvSpPr>
            <a:spLocks noGrp="1"/>
          </p:cNvSpPr>
          <p:nvPr>
            <p:ph type="body" sz="quarter" idx="53" hasCustomPrompt="1"/>
          </p:nvPr>
        </p:nvSpPr>
        <p:spPr>
          <a:xfrm>
            <a:off x="6351038" y="3211556"/>
            <a:ext cx="2319275" cy="961353"/>
          </a:xfrm>
          <a:prstGeom prst="rect">
            <a:avLst/>
          </a:prstGeom>
        </p:spPr>
        <p:txBody>
          <a:bodyPr>
            <a:spAutoFit/>
          </a:bodyPr>
          <a:lstStyle>
            <a:lvl1pPr marL="0" indent="0">
              <a:buNone/>
              <a:defRPr sz="12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p:txBody>
      </p:sp>
      <p:sp>
        <p:nvSpPr>
          <p:cNvPr id="70" name="Text Placeholder 32">
            <a:extLst>
              <a:ext uri="{FF2B5EF4-FFF2-40B4-BE49-F238E27FC236}">
                <a16:creationId xmlns:a16="http://schemas.microsoft.com/office/drawing/2014/main" id="{F1390250-F592-E9D2-624F-C6886B6F3BD0}"/>
              </a:ext>
            </a:extLst>
          </p:cNvPr>
          <p:cNvSpPr>
            <a:spLocks noGrp="1"/>
          </p:cNvSpPr>
          <p:nvPr>
            <p:ph type="body" sz="quarter" idx="57" hasCustomPrompt="1"/>
          </p:nvPr>
        </p:nvSpPr>
        <p:spPr>
          <a:xfrm>
            <a:off x="9182236" y="3214046"/>
            <a:ext cx="2319275" cy="961353"/>
          </a:xfrm>
          <a:prstGeom prst="rect">
            <a:avLst/>
          </a:prstGeom>
        </p:spPr>
        <p:txBody>
          <a:bodyPr>
            <a:spAutoFit/>
          </a:bodyPr>
          <a:lstStyle>
            <a:lvl1pPr marL="0" indent="0">
              <a:buNone/>
              <a:defRPr sz="12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p:txBody>
      </p:sp>
      <p:sp>
        <p:nvSpPr>
          <p:cNvPr id="77" name="Text Placeholder 25">
            <a:extLst>
              <a:ext uri="{FF2B5EF4-FFF2-40B4-BE49-F238E27FC236}">
                <a16:creationId xmlns:a16="http://schemas.microsoft.com/office/drawing/2014/main" id="{A24B56D2-6498-6F90-D73F-AE2BFF99DC04}"/>
              </a:ext>
            </a:extLst>
          </p:cNvPr>
          <p:cNvSpPr>
            <a:spLocks noGrp="1"/>
          </p:cNvSpPr>
          <p:nvPr>
            <p:ph type="body" sz="quarter" idx="61" hasCustomPrompt="1"/>
          </p:nvPr>
        </p:nvSpPr>
        <p:spPr>
          <a:xfrm>
            <a:off x="6441875" y="4358979"/>
            <a:ext cx="2319275" cy="1529201"/>
          </a:xfrm>
          <a:prstGeom prst="rect">
            <a:avLst/>
          </a:prstGeom>
        </p:spPr>
        <p:txBody>
          <a:bodyPr lIns="91440" tIns="45720" rIns="91440" bIns="45720">
            <a:spAutoFit/>
          </a:bodyPr>
          <a:lstStyle>
            <a:lvl1pPr marL="139700" indent="-139700">
              <a:buClr>
                <a:srgbClr val="468529"/>
              </a:buClr>
              <a:tabLst/>
              <a:defRPr sz="1200">
                <a:solidFill>
                  <a:schemeClr val="tx1"/>
                </a:solidFill>
              </a:defRPr>
            </a:lvl1pPr>
            <a:lvl2pPr marL="179388" indent="131763">
              <a:buClr>
                <a:srgbClr val="468529"/>
              </a:buClr>
              <a:buSzPct val="125000"/>
              <a:buFont typeface="Arial" panose="020B0604020202020204" pitchFamily="34" charset="0"/>
              <a:buChar char="•"/>
              <a:tabLst>
                <a:tab pos="354013" algn="l"/>
              </a:tabLst>
              <a:defRPr sz="1200">
                <a:solidFill>
                  <a:schemeClr val="tx1"/>
                </a:solidFill>
              </a:defRPr>
            </a:lvl2pPr>
            <a:lvl3pPr marL="401638" indent="131763">
              <a:buClr>
                <a:srgbClr val="468529"/>
              </a:buClr>
              <a:buSzPct val="100000"/>
              <a:buFont typeface="Arial" panose="020B0604020202020204" pitchFamily="34" charset="0"/>
              <a:buChar char="•"/>
              <a:tabLst/>
              <a:defRPr sz="1200">
                <a:solidFill>
                  <a:schemeClr val="tx1"/>
                </a:solidFill>
              </a:defRPr>
            </a:lvl3pPr>
            <a:lvl4pPr marL="581025" indent="133350">
              <a:buClr>
                <a:srgbClr val="468529"/>
              </a:buClr>
              <a:buSzPct val="85000"/>
              <a:buFont typeface="Arial" panose="020B0604020202020204" pitchFamily="34" charset="0"/>
              <a:buChar char="•"/>
              <a:tabLst/>
              <a:defRPr sz="1200">
                <a:solidFill>
                  <a:schemeClr val="tx1"/>
                </a:solidFill>
              </a:defRPr>
            </a:lvl4pPr>
            <a:lvl5pPr marL="803275" indent="-111125">
              <a:buClr>
                <a:srgbClr val="468529"/>
              </a:buClr>
              <a:buSzPct val="70000"/>
              <a:buFont typeface="Arial" panose="020B0604020202020204" pitchFamily="34" charset="0"/>
              <a:buChar char="•"/>
              <a:tabLst/>
              <a:defRPr sz="12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p:txBody>
      </p:sp>
      <p:sp>
        <p:nvSpPr>
          <p:cNvPr id="78" name="Text Placeholder 25">
            <a:extLst>
              <a:ext uri="{FF2B5EF4-FFF2-40B4-BE49-F238E27FC236}">
                <a16:creationId xmlns:a16="http://schemas.microsoft.com/office/drawing/2014/main" id="{C414D95C-C803-6521-9AC0-8C616C1E6F8C}"/>
              </a:ext>
            </a:extLst>
          </p:cNvPr>
          <p:cNvSpPr>
            <a:spLocks noGrp="1"/>
          </p:cNvSpPr>
          <p:nvPr>
            <p:ph type="body" sz="quarter" idx="62" hasCustomPrompt="1"/>
          </p:nvPr>
        </p:nvSpPr>
        <p:spPr>
          <a:xfrm>
            <a:off x="3460331" y="4362843"/>
            <a:ext cx="2319275" cy="1529201"/>
          </a:xfrm>
          <a:prstGeom prst="rect">
            <a:avLst/>
          </a:prstGeom>
        </p:spPr>
        <p:txBody>
          <a:bodyPr lIns="91440" tIns="45720" rIns="91440" bIns="45720">
            <a:spAutoFit/>
          </a:bodyPr>
          <a:lstStyle>
            <a:lvl1pPr marL="139700" indent="-139700">
              <a:buClr>
                <a:srgbClr val="468529"/>
              </a:buClr>
              <a:tabLst/>
              <a:defRPr sz="1200">
                <a:solidFill>
                  <a:schemeClr val="tx1"/>
                </a:solidFill>
              </a:defRPr>
            </a:lvl1pPr>
            <a:lvl2pPr marL="179388" indent="131763">
              <a:buClr>
                <a:srgbClr val="468529"/>
              </a:buClr>
              <a:buSzPct val="125000"/>
              <a:buFont typeface="Arial" panose="020B0604020202020204" pitchFamily="34" charset="0"/>
              <a:buChar char="•"/>
              <a:tabLst>
                <a:tab pos="354013" algn="l"/>
              </a:tabLst>
              <a:defRPr sz="1200">
                <a:solidFill>
                  <a:schemeClr val="tx1"/>
                </a:solidFill>
              </a:defRPr>
            </a:lvl2pPr>
            <a:lvl3pPr marL="401638" indent="131763">
              <a:buClr>
                <a:srgbClr val="468529"/>
              </a:buClr>
              <a:buSzPct val="100000"/>
              <a:buFont typeface="Arial" panose="020B0604020202020204" pitchFamily="34" charset="0"/>
              <a:buChar char="•"/>
              <a:tabLst/>
              <a:defRPr sz="1200">
                <a:solidFill>
                  <a:schemeClr val="tx1"/>
                </a:solidFill>
              </a:defRPr>
            </a:lvl3pPr>
            <a:lvl4pPr marL="581025" indent="133350">
              <a:buClr>
                <a:srgbClr val="468529"/>
              </a:buClr>
              <a:buSzPct val="85000"/>
              <a:buFont typeface="Arial" panose="020B0604020202020204" pitchFamily="34" charset="0"/>
              <a:buChar char="•"/>
              <a:tabLst/>
              <a:defRPr sz="1200">
                <a:solidFill>
                  <a:schemeClr val="tx1"/>
                </a:solidFill>
              </a:defRPr>
            </a:lvl4pPr>
            <a:lvl5pPr marL="803275" indent="-111125">
              <a:buClr>
                <a:srgbClr val="468529"/>
              </a:buClr>
              <a:buSzPct val="70000"/>
              <a:buFont typeface="Arial" panose="020B0604020202020204" pitchFamily="34" charset="0"/>
              <a:buChar char="•"/>
              <a:tabLst/>
              <a:defRPr sz="12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p:txBody>
      </p:sp>
      <p:sp>
        <p:nvSpPr>
          <p:cNvPr id="79" name="Text Placeholder 25">
            <a:extLst>
              <a:ext uri="{FF2B5EF4-FFF2-40B4-BE49-F238E27FC236}">
                <a16:creationId xmlns:a16="http://schemas.microsoft.com/office/drawing/2014/main" id="{4C012F60-0100-4C47-F027-F4B644579BE7}"/>
              </a:ext>
            </a:extLst>
          </p:cNvPr>
          <p:cNvSpPr>
            <a:spLocks noGrp="1"/>
          </p:cNvSpPr>
          <p:nvPr>
            <p:ph type="body" sz="quarter" idx="63" hasCustomPrompt="1"/>
          </p:nvPr>
        </p:nvSpPr>
        <p:spPr>
          <a:xfrm>
            <a:off x="719970" y="4358979"/>
            <a:ext cx="2319275" cy="1529201"/>
          </a:xfrm>
          <a:prstGeom prst="rect">
            <a:avLst/>
          </a:prstGeom>
        </p:spPr>
        <p:txBody>
          <a:bodyPr lIns="91440" tIns="45720" rIns="91440" bIns="45720">
            <a:spAutoFit/>
          </a:bodyPr>
          <a:lstStyle>
            <a:lvl1pPr marL="139700" indent="-139700">
              <a:buClr>
                <a:srgbClr val="468529"/>
              </a:buClr>
              <a:tabLst/>
              <a:defRPr sz="1200">
                <a:solidFill>
                  <a:schemeClr val="tx1"/>
                </a:solidFill>
              </a:defRPr>
            </a:lvl1pPr>
            <a:lvl2pPr marL="179388" indent="131763">
              <a:buClr>
                <a:srgbClr val="468529"/>
              </a:buClr>
              <a:buSzPct val="125000"/>
              <a:buFont typeface="Arial" panose="020B0604020202020204" pitchFamily="34" charset="0"/>
              <a:buChar char="•"/>
              <a:tabLst>
                <a:tab pos="354013" algn="l"/>
              </a:tabLst>
              <a:defRPr sz="1200">
                <a:solidFill>
                  <a:schemeClr val="tx1"/>
                </a:solidFill>
              </a:defRPr>
            </a:lvl2pPr>
            <a:lvl3pPr marL="401638" indent="131763">
              <a:buClr>
                <a:srgbClr val="468529"/>
              </a:buClr>
              <a:buSzPct val="100000"/>
              <a:buFont typeface="Arial" panose="020B0604020202020204" pitchFamily="34" charset="0"/>
              <a:buChar char="•"/>
              <a:tabLst/>
              <a:defRPr sz="1200">
                <a:solidFill>
                  <a:schemeClr val="tx1"/>
                </a:solidFill>
              </a:defRPr>
            </a:lvl3pPr>
            <a:lvl4pPr marL="581025" indent="133350">
              <a:buClr>
                <a:srgbClr val="468529"/>
              </a:buClr>
              <a:buSzPct val="85000"/>
              <a:buFont typeface="Arial" panose="020B0604020202020204" pitchFamily="34" charset="0"/>
              <a:buChar char="•"/>
              <a:tabLst/>
              <a:defRPr sz="1200">
                <a:solidFill>
                  <a:schemeClr val="tx1"/>
                </a:solidFill>
              </a:defRPr>
            </a:lvl4pPr>
            <a:lvl5pPr marL="803275" indent="-111125">
              <a:buClr>
                <a:srgbClr val="468529"/>
              </a:buClr>
              <a:buSzPct val="70000"/>
              <a:buFont typeface="Arial" panose="020B0604020202020204" pitchFamily="34" charset="0"/>
              <a:buChar char="•"/>
              <a:tabLst/>
              <a:defRPr sz="12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p:txBody>
      </p:sp>
      <p:sp>
        <p:nvSpPr>
          <p:cNvPr id="3" name="Text Placeholder 40">
            <a:extLst>
              <a:ext uri="{FF2B5EF4-FFF2-40B4-BE49-F238E27FC236}">
                <a16:creationId xmlns:a16="http://schemas.microsoft.com/office/drawing/2014/main" id="{7E2F7471-6F0C-D2A2-9E3B-3F8B2F9A7513}"/>
              </a:ext>
            </a:extLst>
          </p:cNvPr>
          <p:cNvSpPr>
            <a:spLocks noGrp="1"/>
          </p:cNvSpPr>
          <p:nvPr>
            <p:ph type="body" sz="quarter" idx="28" hasCustomPrompt="1"/>
          </p:nvPr>
        </p:nvSpPr>
        <p:spPr>
          <a:xfrm>
            <a:off x="490538" y="1212850"/>
            <a:ext cx="11210925" cy="361950"/>
          </a:xfrm>
          <a:prstGeom prst="rect">
            <a:avLst/>
          </a:prstGeom>
        </p:spPr>
        <p:txBody>
          <a:bodyPr/>
          <a:lstStyle>
            <a:lvl1pPr marL="0" indent="0">
              <a:buFontTx/>
              <a:buNone/>
              <a:defRPr sz="1600"/>
            </a:lvl1pPr>
          </a:lstStyle>
          <a:p>
            <a:r>
              <a:rPr lang="en-US"/>
              <a:t>Subtitle</a:t>
            </a:r>
          </a:p>
        </p:txBody>
      </p:sp>
    </p:spTree>
    <p:extLst>
      <p:ext uri="{BB962C8B-B14F-4D97-AF65-F5344CB8AC3E}">
        <p14:creationId xmlns:p14="http://schemas.microsoft.com/office/powerpoint/2010/main" val="41499452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5Content light Grey panel with Green strip on left">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47F420-7DDF-2E98-C148-1683C690E4B8}"/>
              </a:ext>
            </a:extLst>
          </p:cNvPr>
          <p:cNvSpPr/>
          <p:nvPr userDrawn="1"/>
        </p:nvSpPr>
        <p:spPr>
          <a:xfrm>
            <a:off x="0" y="1727200"/>
            <a:ext cx="12191995" cy="4244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rgbClr val="00577E"/>
              </a:solidFill>
            </a:endParaRPr>
          </a:p>
        </p:txBody>
      </p:sp>
      <p:sp>
        <p:nvSpPr>
          <p:cNvPr id="5" name="Rectangle 4">
            <a:extLst>
              <a:ext uri="{FF2B5EF4-FFF2-40B4-BE49-F238E27FC236}">
                <a16:creationId xmlns:a16="http://schemas.microsoft.com/office/drawing/2014/main" id="{97E3BEC5-94C3-3E10-2B1D-3B4769DEA75F}"/>
              </a:ext>
            </a:extLst>
          </p:cNvPr>
          <p:cNvSpPr/>
          <p:nvPr userDrawn="1"/>
        </p:nvSpPr>
        <p:spPr>
          <a:xfrm>
            <a:off x="0" y="1727200"/>
            <a:ext cx="91513" cy="4233814"/>
          </a:xfrm>
          <a:prstGeom prst="rect">
            <a:avLst/>
          </a:prstGeom>
          <a:solidFill>
            <a:srgbClr val="468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rgbClr val="F4F4F4"/>
              </a:solidFill>
            </a:endParaRPr>
          </a:p>
        </p:txBody>
      </p:sp>
      <p:sp>
        <p:nvSpPr>
          <p:cNvPr id="10" name="Text Placeholder 5">
            <a:extLst>
              <a:ext uri="{FF2B5EF4-FFF2-40B4-BE49-F238E27FC236}">
                <a16:creationId xmlns:a16="http://schemas.microsoft.com/office/drawing/2014/main" id="{BA069E5C-C377-8058-6D7B-7022419845F4}"/>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17" name="TextBox 16">
            <a:extLst>
              <a:ext uri="{FF2B5EF4-FFF2-40B4-BE49-F238E27FC236}">
                <a16:creationId xmlns:a16="http://schemas.microsoft.com/office/drawing/2014/main" id="{16CE5612-4943-C743-E433-1DB58F2A8C54}"/>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18" name="Picture 17">
            <a:extLst>
              <a:ext uri="{FF2B5EF4-FFF2-40B4-BE49-F238E27FC236}">
                <a16:creationId xmlns:a16="http://schemas.microsoft.com/office/drawing/2014/main" id="{D5E45061-FBDF-7A19-FD2C-E38EB4AE870F}"/>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9" name="Straight Connector 18">
            <a:extLst>
              <a:ext uri="{FF2B5EF4-FFF2-40B4-BE49-F238E27FC236}">
                <a16:creationId xmlns:a16="http://schemas.microsoft.com/office/drawing/2014/main" id="{955BA6F0-7255-375E-986B-FD1F5570629F}"/>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BD290B5-69EC-1E5D-0A39-C6F33367451A}"/>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chemeClr val="tx1"/>
                </a:solidFill>
                <a:latin typeface="Montserrat" pitchFamily="2" charset="77"/>
              </a:rPr>
              <a:t>© 2025 SHL and its affiliates. All rights reserved.</a:t>
            </a:r>
          </a:p>
        </p:txBody>
      </p:sp>
      <p:sp>
        <p:nvSpPr>
          <p:cNvPr id="2" name="Title Placeholder 1">
            <a:extLst>
              <a:ext uri="{FF2B5EF4-FFF2-40B4-BE49-F238E27FC236}">
                <a16:creationId xmlns:a16="http://schemas.microsoft.com/office/drawing/2014/main" id="{B5EFDCF9-4CD3-0D1A-69B1-502E6BF5E0C9}"/>
              </a:ext>
            </a:extLst>
          </p:cNvPr>
          <p:cNvSpPr>
            <a:spLocks noGrp="1"/>
          </p:cNvSpPr>
          <p:nvPr>
            <p:ph type="title" hasCustomPrompt="1"/>
          </p:nvPr>
        </p:nvSpPr>
        <p:spPr>
          <a:xfrm>
            <a:off x="490809" y="566927"/>
            <a:ext cx="11210537" cy="540000"/>
          </a:xfrm>
          <a:prstGeom prst="rect">
            <a:avLst/>
          </a:prstGeom>
        </p:spPr>
        <p:txBody>
          <a:bodyPr vert="horz" lIns="91440" tIns="45720" rIns="91440" bIns="45720" rtlCol="0" anchor="t">
            <a:noAutofit/>
          </a:bodyPr>
          <a:lstStyle>
            <a:lvl1pPr>
              <a:defRPr sz="2400" b="0">
                <a:solidFill>
                  <a:schemeClr val="tx1"/>
                </a:solidFill>
              </a:defRPr>
            </a:lvl1pPr>
          </a:lstStyle>
          <a:p>
            <a:r>
              <a:rPr lang="en-US"/>
              <a:t>Slide title</a:t>
            </a:r>
          </a:p>
        </p:txBody>
      </p:sp>
      <p:sp>
        <p:nvSpPr>
          <p:cNvPr id="29" name="Text Placeholder 32">
            <a:extLst>
              <a:ext uri="{FF2B5EF4-FFF2-40B4-BE49-F238E27FC236}">
                <a16:creationId xmlns:a16="http://schemas.microsoft.com/office/drawing/2014/main" id="{245E4211-FECA-1C0B-81DC-87B76558087D}"/>
              </a:ext>
            </a:extLst>
          </p:cNvPr>
          <p:cNvSpPr>
            <a:spLocks noGrp="1"/>
          </p:cNvSpPr>
          <p:nvPr>
            <p:ph type="body" sz="quarter" idx="27" hasCustomPrompt="1"/>
          </p:nvPr>
        </p:nvSpPr>
        <p:spPr>
          <a:xfrm>
            <a:off x="553209" y="2623834"/>
            <a:ext cx="5081095" cy="847668"/>
          </a:xfrm>
          <a:prstGeom prst="rect">
            <a:avLst/>
          </a:prstGeom>
        </p:spPr>
        <p:txBody>
          <a:bodyPr>
            <a:spAutoFit/>
          </a:bodyPr>
          <a:lstStyle>
            <a:lvl1pPr marL="0" indent="0">
              <a:buNone/>
              <a:defRPr sz="14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p>
        </p:txBody>
      </p:sp>
      <p:sp>
        <p:nvSpPr>
          <p:cNvPr id="31" name="Text Placeholder 4">
            <a:extLst>
              <a:ext uri="{FF2B5EF4-FFF2-40B4-BE49-F238E27FC236}">
                <a16:creationId xmlns:a16="http://schemas.microsoft.com/office/drawing/2014/main" id="{3C378278-9754-CD5F-EAF8-32FB90D567E2}"/>
              </a:ext>
            </a:extLst>
          </p:cNvPr>
          <p:cNvSpPr>
            <a:spLocks noGrp="1"/>
          </p:cNvSpPr>
          <p:nvPr>
            <p:ph type="body" sz="quarter" idx="22" hasCustomPrompt="1"/>
          </p:nvPr>
        </p:nvSpPr>
        <p:spPr>
          <a:xfrm>
            <a:off x="553209" y="2173924"/>
            <a:ext cx="5081095" cy="362067"/>
          </a:xfrm>
          <a:prstGeom prst="rect">
            <a:avLst/>
          </a:prstGeom>
        </p:spPr>
        <p:txBody>
          <a:bodyPr>
            <a:spAutoFit/>
          </a:bodyPr>
          <a:lstStyle>
            <a:lvl1pPr marL="0" indent="0" algn="l">
              <a:buNone/>
              <a:defRPr sz="1600" b="0" i="0">
                <a:solidFill>
                  <a:srgbClr val="468529"/>
                </a:solidFill>
                <a:latin typeface="Montserrat SemiBold" pitchFamily="2" charset="77"/>
              </a:defRPr>
            </a:lvl1pPr>
          </a:lstStyle>
          <a:p>
            <a:pPr lvl="0"/>
            <a:r>
              <a:rPr lang="en-US"/>
              <a:t>Header</a:t>
            </a:r>
          </a:p>
        </p:txBody>
      </p:sp>
      <p:sp>
        <p:nvSpPr>
          <p:cNvPr id="32" name="Text Placeholder 32">
            <a:extLst>
              <a:ext uri="{FF2B5EF4-FFF2-40B4-BE49-F238E27FC236}">
                <a16:creationId xmlns:a16="http://schemas.microsoft.com/office/drawing/2014/main" id="{8E3E3B2A-5640-0944-903D-52113946E3BD}"/>
              </a:ext>
            </a:extLst>
          </p:cNvPr>
          <p:cNvSpPr>
            <a:spLocks noGrp="1"/>
          </p:cNvSpPr>
          <p:nvPr>
            <p:ph type="body" sz="quarter" idx="35" hasCustomPrompt="1"/>
          </p:nvPr>
        </p:nvSpPr>
        <p:spPr>
          <a:xfrm>
            <a:off x="6096000" y="2623835"/>
            <a:ext cx="4979237" cy="847668"/>
          </a:xfrm>
          <a:prstGeom prst="rect">
            <a:avLst/>
          </a:prstGeom>
        </p:spPr>
        <p:txBody>
          <a:bodyPr>
            <a:spAutoFit/>
          </a:bodyPr>
          <a:lstStyle>
            <a:lvl1pPr marL="0" indent="0">
              <a:buNone/>
              <a:defRPr sz="1400">
                <a:solidFill>
                  <a:schemeClr val="tx1"/>
                </a:solidFill>
              </a:defRPr>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p>
        </p:txBody>
      </p:sp>
      <p:sp>
        <p:nvSpPr>
          <p:cNvPr id="34" name="Text Placeholder 4">
            <a:extLst>
              <a:ext uri="{FF2B5EF4-FFF2-40B4-BE49-F238E27FC236}">
                <a16:creationId xmlns:a16="http://schemas.microsoft.com/office/drawing/2014/main" id="{519D4189-8F11-DB2B-593D-0F881139569F}"/>
              </a:ext>
            </a:extLst>
          </p:cNvPr>
          <p:cNvSpPr>
            <a:spLocks noGrp="1"/>
          </p:cNvSpPr>
          <p:nvPr>
            <p:ph type="body" sz="quarter" idx="37" hasCustomPrompt="1"/>
          </p:nvPr>
        </p:nvSpPr>
        <p:spPr>
          <a:xfrm>
            <a:off x="6096000" y="2167716"/>
            <a:ext cx="4979237" cy="775469"/>
          </a:xfrm>
          <a:prstGeom prst="rect">
            <a:avLst/>
          </a:prstGeom>
        </p:spPr>
        <p:txBody>
          <a:bodyPr>
            <a:spAutoFit/>
          </a:bodyPr>
          <a:lstStyle>
            <a:lvl1pPr marL="0" indent="0" algn="l">
              <a:buNone/>
              <a:defRPr sz="1600" b="0" i="0">
                <a:solidFill>
                  <a:srgbClr val="468529"/>
                </a:solidFill>
                <a:latin typeface="Montserrat SemiBold" pitchFamily="2" charset="77"/>
              </a:defRPr>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US"/>
              <a:t>Header</a:t>
            </a:r>
          </a:p>
          <a:p>
            <a:pPr lvl="0"/>
            <a:endParaRPr lang="en-US"/>
          </a:p>
        </p:txBody>
      </p:sp>
      <p:sp>
        <p:nvSpPr>
          <p:cNvPr id="7" name="Text Placeholder 25">
            <a:extLst>
              <a:ext uri="{FF2B5EF4-FFF2-40B4-BE49-F238E27FC236}">
                <a16:creationId xmlns:a16="http://schemas.microsoft.com/office/drawing/2014/main" id="{D7BBFE01-88B5-8CFD-1041-0AC50EE85EFD}"/>
              </a:ext>
            </a:extLst>
          </p:cNvPr>
          <p:cNvSpPr>
            <a:spLocks noGrp="1"/>
          </p:cNvSpPr>
          <p:nvPr>
            <p:ph type="body" sz="quarter" idx="38" hasCustomPrompt="1"/>
          </p:nvPr>
        </p:nvSpPr>
        <p:spPr>
          <a:xfrm>
            <a:off x="573776" y="3637841"/>
            <a:ext cx="5110118" cy="204645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
        <p:nvSpPr>
          <p:cNvPr id="8" name="Text Placeholder 25">
            <a:extLst>
              <a:ext uri="{FF2B5EF4-FFF2-40B4-BE49-F238E27FC236}">
                <a16:creationId xmlns:a16="http://schemas.microsoft.com/office/drawing/2014/main" id="{4EF7B304-DD28-AF0E-8223-446B9F6BEA94}"/>
              </a:ext>
            </a:extLst>
          </p:cNvPr>
          <p:cNvSpPr>
            <a:spLocks noGrp="1"/>
          </p:cNvSpPr>
          <p:nvPr>
            <p:ph type="body" sz="quarter" idx="36" hasCustomPrompt="1"/>
          </p:nvPr>
        </p:nvSpPr>
        <p:spPr>
          <a:xfrm>
            <a:off x="6056632" y="3603707"/>
            <a:ext cx="5018605" cy="204645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Tree>
    <p:extLst>
      <p:ext uri="{BB962C8B-B14F-4D97-AF65-F5344CB8AC3E}">
        <p14:creationId xmlns:p14="http://schemas.microsoft.com/office/powerpoint/2010/main" val="15185761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Content Grey panel with Green strip on lef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2CFD4B-2AA6-E047-8EB1-6280177C3FBD}"/>
              </a:ext>
            </a:extLst>
          </p:cNvPr>
          <p:cNvSpPr/>
          <p:nvPr userDrawn="1"/>
        </p:nvSpPr>
        <p:spPr>
          <a:xfrm>
            <a:off x="0" y="1727200"/>
            <a:ext cx="12191995" cy="42443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rgbClr val="00577E"/>
              </a:solidFill>
            </a:endParaRPr>
          </a:p>
        </p:txBody>
      </p:sp>
      <p:sp>
        <p:nvSpPr>
          <p:cNvPr id="8" name="Rectangle 7">
            <a:extLst>
              <a:ext uri="{FF2B5EF4-FFF2-40B4-BE49-F238E27FC236}">
                <a16:creationId xmlns:a16="http://schemas.microsoft.com/office/drawing/2014/main" id="{CB5C929A-11FC-5858-E0AD-DD07ABEF1EF4}"/>
              </a:ext>
            </a:extLst>
          </p:cNvPr>
          <p:cNvSpPr/>
          <p:nvPr userDrawn="1"/>
        </p:nvSpPr>
        <p:spPr>
          <a:xfrm>
            <a:off x="0" y="1727200"/>
            <a:ext cx="91513" cy="42338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rgbClr val="F4F4F4"/>
              </a:solidFill>
            </a:endParaRPr>
          </a:p>
        </p:txBody>
      </p:sp>
      <p:sp>
        <p:nvSpPr>
          <p:cNvPr id="9" name="Text Placeholder 5">
            <a:extLst>
              <a:ext uri="{FF2B5EF4-FFF2-40B4-BE49-F238E27FC236}">
                <a16:creationId xmlns:a16="http://schemas.microsoft.com/office/drawing/2014/main" id="{71E7E5CA-17DC-DB64-96B0-DE03573F5605}"/>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12" name="TextBox 11">
            <a:extLst>
              <a:ext uri="{FF2B5EF4-FFF2-40B4-BE49-F238E27FC236}">
                <a16:creationId xmlns:a16="http://schemas.microsoft.com/office/drawing/2014/main" id="{14F2FF14-D87F-76E4-1DE9-73F2DDC0992D}"/>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13" name="Picture 12">
            <a:extLst>
              <a:ext uri="{FF2B5EF4-FFF2-40B4-BE49-F238E27FC236}">
                <a16:creationId xmlns:a16="http://schemas.microsoft.com/office/drawing/2014/main" id="{3C14D38F-02BC-7496-C0A4-BF14590ED6C8}"/>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4" name="Straight Connector 13">
            <a:extLst>
              <a:ext uri="{FF2B5EF4-FFF2-40B4-BE49-F238E27FC236}">
                <a16:creationId xmlns:a16="http://schemas.microsoft.com/office/drawing/2014/main" id="{A3F8E76A-819A-5432-A298-3C311B67974D}"/>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EA02EF0-BFC6-6D8F-D924-39BCE8E73650}"/>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chemeClr val="tx1"/>
                </a:solidFill>
                <a:latin typeface="Montserrat" pitchFamily="2" charset="77"/>
              </a:rPr>
              <a:t>© 2025 SHL and its affiliates. All rights reserved.</a:t>
            </a:r>
          </a:p>
        </p:txBody>
      </p:sp>
      <p:sp>
        <p:nvSpPr>
          <p:cNvPr id="24" name="Title Placeholder 1">
            <a:extLst>
              <a:ext uri="{FF2B5EF4-FFF2-40B4-BE49-F238E27FC236}">
                <a16:creationId xmlns:a16="http://schemas.microsoft.com/office/drawing/2014/main" id="{3A963469-89DB-2CFC-1A47-A9E7E44570BF}"/>
              </a:ext>
            </a:extLst>
          </p:cNvPr>
          <p:cNvSpPr>
            <a:spLocks noGrp="1"/>
          </p:cNvSpPr>
          <p:nvPr>
            <p:ph type="title" hasCustomPrompt="1"/>
          </p:nvPr>
        </p:nvSpPr>
        <p:spPr>
          <a:xfrm>
            <a:off x="490809" y="566927"/>
            <a:ext cx="11210537" cy="540000"/>
          </a:xfrm>
          <a:prstGeom prst="rect">
            <a:avLst/>
          </a:prstGeom>
        </p:spPr>
        <p:txBody>
          <a:bodyPr vert="horz" lIns="91440" tIns="45720" rIns="91440" bIns="45720" rtlCol="0" anchor="t">
            <a:noAutofit/>
          </a:bodyPr>
          <a:lstStyle>
            <a:lvl1pPr>
              <a:defRPr sz="2400" b="0">
                <a:solidFill>
                  <a:schemeClr val="tx1"/>
                </a:solidFill>
              </a:defRPr>
            </a:lvl1pPr>
          </a:lstStyle>
          <a:p>
            <a:r>
              <a:rPr lang="en-US"/>
              <a:t>Slide title</a:t>
            </a:r>
          </a:p>
        </p:txBody>
      </p:sp>
      <p:sp>
        <p:nvSpPr>
          <p:cNvPr id="30" name="Text Placeholder 4">
            <a:extLst>
              <a:ext uri="{FF2B5EF4-FFF2-40B4-BE49-F238E27FC236}">
                <a16:creationId xmlns:a16="http://schemas.microsoft.com/office/drawing/2014/main" id="{29E5A4E5-1E30-E473-80C4-45F8CD27B873}"/>
              </a:ext>
            </a:extLst>
          </p:cNvPr>
          <p:cNvSpPr>
            <a:spLocks noGrp="1"/>
          </p:cNvSpPr>
          <p:nvPr>
            <p:ph type="body" sz="quarter" idx="22" hasCustomPrompt="1"/>
          </p:nvPr>
        </p:nvSpPr>
        <p:spPr>
          <a:xfrm>
            <a:off x="553209" y="2173924"/>
            <a:ext cx="5081095" cy="362067"/>
          </a:xfrm>
          <a:prstGeom prst="rect">
            <a:avLst/>
          </a:prstGeom>
        </p:spPr>
        <p:txBody>
          <a:bodyPr>
            <a:spAutoFit/>
          </a:bodyPr>
          <a:lstStyle>
            <a:lvl1pPr marL="0" indent="0" algn="l">
              <a:buNone/>
              <a:defRPr sz="1600" b="0" i="0">
                <a:solidFill>
                  <a:schemeClr val="tx2"/>
                </a:solidFill>
                <a:latin typeface="Montserrat SemiBold" pitchFamily="2" charset="77"/>
              </a:defRPr>
            </a:lvl1pPr>
          </a:lstStyle>
          <a:p>
            <a:pPr lvl="0"/>
            <a:r>
              <a:rPr lang="en-US"/>
              <a:t>Header</a:t>
            </a:r>
          </a:p>
        </p:txBody>
      </p:sp>
      <p:sp>
        <p:nvSpPr>
          <p:cNvPr id="35" name="Text Placeholder 4">
            <a:extLst>
              <a:ext uri="{FF2B5EF4-FFF2-40B4-BE49-F238E27FC236}">
                <a16:creationId xmlns:a16="http://schemas.microsoft.com/office/drawing/2014/main" id="{A0F371FB-304A-C40D-EDA5-C0D15E6BD57E}"/>
              </a:ext>
            </a:extLst>
          </p:cNvPr>
          <p:cNvSpPr>
            <a:spLocks noGrp="1"/>
          </p:cNvSpPr>
          <p:nvPr>
            <p:ph type="body" sz="quarter" idx="37" hasCustomPrompt="1"/>
          </p:nvPr>
        </p:nvSpPr>
        <p:spPr>
          <a:xfrm>
            <a:off x="6096000" y="2167716"/>
            <a:ext cx="5081095" cy="775469"/>
          </a:xfrm>
          <a:prstGeom prst="rect">
            <a:avLst/>
          </a:prstGeom>
        </p:spPr>
        <p:txBody>
          <a:bodyPr>
            <a:spAutoFit/>
          </a:bodyPr>
          <a:lstStyle>
            <a:lvl1pPr marL="0" indent="0" algn="l">
              <a:buNone/>
              <a:defRPr sz="1600" b="0" i="0">
                <a:solidFill>
                  <a:schemeClr val="tx2"/>
                </a:solidFill>
                <a:latin typeface="Montserrat SemiBold" pitchFamily="2" charset="77"/>
              </a:defRPr>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US"/>
              <a:t>Header</a:t>
            </a:r>
          </a:p>
          <a:p>
            <a:pPr lvl="0"/>
            <a:endParaRPr lang="en-US"/>
          </a:p>
        </p:txBody>
      </p:sp>
      <p:sp>
        <p:nvSpPr>
          <p:cNvPr id="36" name="Text Placeholder 25">
            <a:extLst>
              <a:ext uri="{FF2B5EF4-FFF2-40B4-BE49-F238E27FC236}">
                <a16:creationId xmlns:a16="http://schemas.microsoft.com/office/drawing/2014/main" id="{5529527A-7AC9-EE0A-1C1D-BD2A0438D557}"/>
              </a:ext>
            </a:extLst>
          </p:cNvPr>
          <p:cNvSpPr>
            <a:spLocks noGrp="1"/>
          </p:cNvSpPr>
          <p:nvPr>
            <p:ph type="body" sz="quarter" idx="38" hasCustomPrompt="1"/>
          </p:nvPr>
        </p:nvSpPr>
        <p:spPr>
          <a:xfrm>
            <a:off x="573776" y="3637841"/>
            <a:ext cx="5110118" cy="2046458"/>
          </a:xfrm>
          <a:prstGeom prst="rect">
            <a:avLst/>
          </a:prstGeom>
        </p:spPr>
        <p:txBody>
          <a:bodyPr lIns="91440" tIns="45720" rIns="91440" bIns="45720">
            <a:spAutoFit/>
          </a:bodyPr>
          <a:lstStyle>
            <a:lvl1pPr>
              <a:buClr>
                <a:schemeClr val="tx2"/>
              </a:buClr>
              <a:defRPr sz="1400">
                <a:solidFill>
                  <a:schemeClr val="bg1"/>
                </a:solidFill>
              </a:defRPr>
            </a:lvl1pPr>
            <a:lvl2pPr marL="740664" indent="-283464">
              <a:buClr>
                <a:schemeClr val="tx2"/>
              </a:buClr>
              <a:buSzPct val="125000"/>
              <a:buFont typeface="Arial" panose="020B0604020202020204" pitchFamily="34" charset="0"/>
              <a:buChar char="•"/>
              <a:defRPr sz="1400">
                <a:solidFill>
                  <a:schemeClr val="bg1"/>
                </a:solidFill>
              </a:defRPr>
            </a:lvl2pPr>
            <a:lvl3pPr marL="1085850" indent="-171450">
              <a:buClr>
                <a:schemeClr val="tx2"/>
              </a:buClr>
              <a:buSzPct val="100000"/>
              <a:buFont typeface="Arial" panose="020B0604020202020204" pitchFamily="34" charset="0"/>
              <a:buChar char="•"/>
              <a:defRPr sz="1400">
                <a:solidFill>
                  <a:schemeClr val="bg1"/>
                </a:solidFill>
              </a:defRPr>
            </a:lvl3pPr>
            <a:lvl4pPr marL="1657350" indent="-285750">
              <a:buClr>
                <a:schemeClr val="tx2"/>
              </a:buClr>
              <a:buSzPct val="85000"/>
              <a:buFont typeface="Arial" panose="020B0604020202020204" pitchFamily="34" charset="0"/>
              <a:buChar char="•"/>
              <a:defRPr sz="1400">
                <a:solidFill>
                  <a:schemeClr val="bg1"/>
                </a:solidFill>
              </a:defRPr>
            </a:lvl4pPr>
            <a:lvl5pPr marL="2114550" indent="-285750">
              <a:buClr>
                <a:schemeClr val="tx2"/>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
        <p:nvSpPr>
          <p:cNvPr id="37" name="Text Placeholder 25">
            <a:extLst>
              <a:ext uri="{FF2B5EF4-FFF2-40B4-BE49-F238E27FC236}">
                <a16:creationId xmlns:a16="http://schemas.microsoft.com/office/drawing/2014/main" id="{0D359BF5-3C51-9093-80F8-0264A977FA76}"/>
              </a:ext>
            </a:extLst>
          </p:cNvPr>
          <p:cNvSpPr>
            <a:spLocks noGrp="1"/>
          </p:cNvSpPr>
          <p:nvPr>
            <p:ph type="body" sz="quarter" idx="36" hasCustomPrompt="1"/>
          </p:nvPr>
        </p:nvSpPr>
        <p:spPr>
          <a:xfrm>
            <a:off x="6056632" y="3603707"/>
            <a:ext cx="5110118" cy="2046458"/>
          </a:xfrm>
          <a:prstGeom prst="rect">
            <a:avLst/>
          </a:prstGeom>
        </p:spPr>
        <p:txBody>
          <a:bodyPr lIns="91440" tIns="45720" rIns="91440" bIns="45720">
            <a:spAutoFit/>
          </a:bodyPr>
          <a:lstStyle>
            <a:lvl1pPr>
              <a:buClr>
                <a:schemeClr val="tx2"/>
              </a:buClr>
              <a:defRPr sz="1400">
                <a:solidFill>
                  <a:schemeClr val="bg1"/>
                </a:solidFill>
              </a:defRPr>
            </a:lvl1pPr>
            <a:lvl2pPr marL="740664" indent="-283464">
              <a:buClr>
                <a:schemeClr val="tx2"/>
              </a:buClr>
              <a:buSzPct val="125000"/>
              <a:buFont typeface="Arial" panose="020B0604020202020204" pitchFamily="34" charset="0"/>
              <a:buChar char="•"/>
              <a:defRPr sz="1400">
                <a:solidFill>
                  <a:schemeClr val="bg1"/>
                </a:solidFill>
              </a:defRPr>
            </a:lvl2pPr>
            <a:lvl3pPr marL="1085850" indent="-171450">
              <a:buClr>
                <a:schemeClr val="tx2"/>
              </a:buClr>
              <a:buSzPct val="100000"/>
              <a:buFont typeface="Arial" panose="020B0604020202020204" pitchFamily="34" charset="0"/>
              <a:buChar char="•"/>
              <a:defRPr sz="1400">
                <a:solidFill>
                  <a:schemeClr val="bg1"/>
                </a:solidFill>
              </a:defRPr>
            </a:lvl3pPr>
            <a:lvl4pPr marL="1657350" indent="-285750">
              <a:buClr>
                <a:schemeClr val="tx2"/>
              </a:buClr>
              <a:buSzPct val="85000"/>
              <a:buFont typeface="Arial" panose="020B0604020202020204" pitchFamily="34" charset="0"/>
              <a:buChar char="•"/>
              <a:defRPr sz="1400">
                <a:solidFill>
                  <a:schemeClr val="bg1"/>
                </a:solidFill>
              </a:defRPr>
            </a:lvl4pPr>
            <a:lvl5pPr marL="2114550" indent="-285750">
              <a:buClr>
                <a:schemeClr val="tx2"/>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
        <p:nvSpPr>
          <p:cNvPr id="28" name="Text Placeholder 32">
            <a:extLst>
              <a:ext uri="{FF2B5EF4-FFF2-40B4-BE49-F238E27FC236}">
                <a16:creationId xmlns:a16="http://schemas.microsoft.com/office/drawing/2014/main" id="{2995708D-31D9-123D-2C6D-D3C983F8AB77}"/>
              </a:ext>
            </a:extLst>
          </p:cNvPr>
          <p:cNvSpPr>
            <a:spLocks noGrp="1"/>
          </p:cNvSpPr>
          <p:nvPr>
            <p:ph type="body" sz="quarter" idx="27" hasCustomPrompt="1"/>
          </p:nvPr>
        </p:nvSpPr>
        <p:spPr>
          <a:xfrm>
            <a:off x="553209" y="2623834"/>
            <a:ext cx="5081095" cy="847668"/>
          </a:xfrm>
          <a:prstGeom prst="rect">
            <a:avLst/>
          </a:prstGeom>
        </p:spPr>
        <p:txBody>
          <a:bodyPr>
            <a:spAutoFit/>
          </a:bodyPr>
          <a:lstStyle>
            <a:lvl1pPr marL="0" indent="0">
              <a:buNone/>
              <a:defRPr sz="1400">
                <a:solidFill>
                  <a:schemeClr val="bg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p>
        </p:txBody>
      </p:sp>
      <p:sp>
        <p:nvSpPr>
          <p:cNvPr id="33" name="Text Placeholder 32">
            <a:extLst>
              <a:ext uri="{FF2B5EF4-FFF2-40B4-BE49-F238E27FC236}">
                <a16:creationId xmlns:a16="http://schemas.microsoft.com/office/drawing/2014/main" id="{C07AFBB2-3A50-FB2E-4535-10F6D8DE530A}"/>
              </a:ext>
            </a:extLst>
          </p:cNvPr>
          <p:cNvSpPr>
            <a:spLocks noGrp="1"/>
          </p:cNvSpPr>
          <p:nvPr>
            <p:ph type="body" sz="quarter" idx="35" hasCustomPrompt="1"/>
          </p:nvPr>
        </p:nvSpPr>
        <p:spPr>
          <a:xfrm>
            <a:off x="6096000" y="2623835"/>
            <a:ext cx="5081095" cy="847668"/>
          </a:xfrm>
          <a:prstGeom prst="rect">
            <a:avLst/>
          </a:prstGeom>
        </p:spPr>
        <p:txBody>
          <a:bodyPr>
            <a:spAutoFit/>
          </a:bodyPr>
          <a:lstStyle>
            <a:lvl1pPr marL="0" indent="0">
              <a:buNone/>
              <a:defRPr sz="1400">
                <a:solidFill>
                  <a:schemeClr val="bg1"/>
                </a:solidFill>
              </a:defRPr>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p>
        </p:txBody>
      </p:sp>
    </p:spTree>
    <p:extLst>
      <p:ext uri="{BB962C8B-B14F-4D97-AF65-F5344CB8AC3E}">
        <p14:creationId xmlns:p14="http://schemas.microsoft.com/office/powerpoint/2010/main" val="17943053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6Quote Green and White with pictur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9A339-97FC-30AE-D060-55B2B6234271}"/>
              </a:ext>
            </a:extLst>
          </p:cNvPr>
          <p:cNvSpPr/>
          <p:nvPr userDrawn="1"/>
        </p:nvSpPr>
        <p:spPr>
          <a:xfrm>
            <a:off x="0" y="0"/>
            <a:ext cx="8743637" cy="6858000"/>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246DAD-F756-67DF-8FF6-0C0E85CAD904}"/>
              </a:ext>
            </a:extLst>
          </p:cNvPr>
          <p:cNvPicPr>
            <a:picLocks noChangeAspect="1"/>
          </p:cNvPicPr>
          <p:nvPr userDrawn="1"/>
        </p:nvPicPr>
        <p:blipFill>
          <a:blip r:embed="rId2"/>
          <a:stretch>
            <a:fillRect/>
          </a:stretch>
        </p:blipFill>
        <p:spPr>
          <a:xfrm>
            <a:off x="1177552" y="1054416"/>
            <a:ext cx="1370576" cy="188118"/>
          </a:xfrm>
          <a:prstGeom prst="rect">
            <a:avLst/>
          </a:prstGeom>
        </p:spPr>
      </p:pic>
      <p:sp>
        <p:nvSpPr>
          <p:cNvPr id="8" name="Text Placeholder 32">
            <a:extLst>
              <a:ext uri="{FF2B5EF4-FFF2-40B4-BE49-F238E27FC236}">
                <a16:creationId xmlns:a16="http://schemas.microsoft.com/office/drawing/2014/main" id="{E4A6A286-D279-B7E3-A816-3D0A574A5656}"/>
              </a:ext>
            </a:extLst>
          </p:cNvPr>
          <p:cNvSpPr txBox="1">
            <a:spLocks/>
          </p:cNvSpPr>
          <p:nvPr userDrawn="1"/>
        </p:nvSpPr>
        <p:spPr>
          <a:xfrm>
            <a:off x="1065691" y="2011782"/>
            <a:ext cx="6147910" cy="2344733"/>
          </a:xfrm>
          <a:prstGeom prst="rect">
            <a:avLst/>
          </a:prstGeom>
        </p:spPr>
        <p:txBody>
          <a:bodyPr anchor="ctr">
            <a:noAutofit/>
          </a:bodyPr>
          <a:lstStyle>
            <a:lvl1pPr marL="0" indent="0" algn="ctr" defTabSz="914400" rtl="0" eaLnBrk="1" latinLnBrk="0" hangingPunct="1">
              <a:lnSpc>
                <a:spcPct val="120000"/>
              </a:lnSpc>
              <a:spcBef>
                <a:spcPts val="300"/>
              </a:spcBef>
              <a:spcAft>
                <a:spcPts val="600"/>
              </a:spcAft>
              <a:buClr>
                <a:srgbClr val="468529"/>
              </a:buClr>
              <a:buSzPct val="125000"/>
              <a:buFont typeface="Arial" panose="020B0604020202020204" pitchFamily="34" charset="0"/>
              <a:buNone/>
              <a:defRPr sz="2100" b="1" i="0" kern="1200">
                <a:solidFill>
                  <a:schemeClr val="tx1"/>
                </a:solidFill>
                <a:latin typeface="Montserrat SemiBold" pitchFamily="2" charset="77"/>
                <a:ea typeface="+mn-ea"/>
                <a:cs typeface="+mn-cs"/>
              </a:defRPr>
            </a:lvl1pPr>
            <a:lvl2pPr marL="740664" indent="-283464" algn="l" defTabSz="914400" rtl="0" eaLnBrk="1" latinLnBrk="0" hangingPunct="1">
              <a:lnSpc>
                <a:spcPct val="120000"/>
              </a:lnSpc>
              <a:spcBef>
                <a:spcPts val="300"/>
              </a:spcBef>
              <a:spcAft>
                <a:spcPts val="300"/>
              </a:spcAft>
              <a:buClr>
                <a:srgbClr val="468529"/>
              </a:buClr>
              <a:buSzPct val="90000"/>
              <a:buFont typeface="Courier New" panose="02070309020205020404" pitchFamily="49" charset="0"/>
              <a:buChar char="o"/>
              <a:defRPr sz="1600" b="0" i="0" kern="1200">
                <a:solidFill>
                  <a:schemeClr val="tx1"/>
                </a:solidFill>
                <a:latin typeface="Montserrat" pitchFamily="2" charset="77"/>
                <a:ea typeface="+mn-ea"/>
                <a:cs typeface="+mn-cs"/>
              </a:defRPr>
            </a:lvl2pPr>
            <a:lvl3pPr marL="1200150" indent="-285750" algn="l" defTabSz="914400" rtl="0" eaLnBrk="1" latinLnBrk="0" hangingPunct="1">
              <a:lnSpc>
                <a:spcPct val="120000"/>
              </a:lnSpc>
              <a:spcBef>
                <a:spcPts val="300"/>
              </a:spcBef>
              <a:spcAft>
                <a:spcPts val="300"/>
              </a:spcAft>
              <a:buClr>
                <a:srgbClr val="468529"/>
              </a:buClr>
              <a:buSzPct val="125000"/>
              <a:buFont typeface="Arial" panose="020B0604020202020204" pitchFamily="34" charset="0"/>
              <a:buChar char="•"/>
              <a:defRPr sz="1400" b="0" i="0" kern="1200">
                <a:solidFill>
                  <a:schemeClr val="tx1"/>
                </a:solidFill>
                <a:latin typeface="Montserrat" pitchFamily="2" charset="77"/>
                <a:ea typeface="+mn-ea"/>
                <a:cs typeface="+mn-cs"/>
              </a:defRPr>
            </a:lvl3pPr>
            <a:lvl4pPr marL="1655064" indent="-283464" algn="l" defTabSz="914400" rtl="0" eaLnBrk="1" latinLnBrk="0" hangingPunct="1">
              <a:lnSpc>
                <a:spcPct val="120000"/>
              </a:lnSpc>
              <a:spcBef>
                <a:spcPts val="300"/>
              </a:spcBef>
              <a:spcAft>
                <a:spcPts val="300"/>
              </a:spcAft>
              <a:buClr>
                <a:srgbClr val="468529"/>
              </a:buClr>
              <a:buSzPct val="90000"/>
              <a:buFont typeface="Courier New" panose="02070309020205020404" pitchFamily="49" charset="0"/>
              <a:buChar char="o"/>
              <a:defRPr sz="1400" b="0" i="0" kern="1200">
                <a:solidFill>
                  <a:schemeClr val="tx1"/>
                </a:solidFill>
                <a:latin typeface="Montserrat" pitchFamily="2" charset="77"/>
                <a:ea typeface="+mn-ea"/>
                <a:cs typeface="+mn-cs"/>
              </a:defRPr>
            </a:lvl4pPr>
            <a:lvl5pPr marL="2112264" indent="-283464" algn="l" defTabSz="914400" rtl="0" eaLnBrk="1" latinLnBrk="0" hangingPunct="1">
              <a:lnSpc>
                <a:spcPct val="120000"/>
              </a:lnSpc>
              <a:spcBef>
                <a:spcPts val="300"/>
              </a:spcBef>
              <a:spcAft>
                <a:spcPts val="300"/>
              </a:spcAft>
              <a:buClr>
                <a:srgbClr val="468529"/>
              </a:buClr>
              <a:buSzPct val="125000"/>
              <a:buFont typeface="Arial" panose="020B0604020202020204" pitchFamily="34" charset="0"/>
              <a:buChar char="•"/>
              <a:defRPr sz="1400" b="0" i="0" kern="1200">
                <a:solidFill>
                  <a:schemeClr val="tx1"/>
                </a:solidFill>
                <a:latin typeface="Montserrat" pitchFamily="2" charset="77"/>
                <a:ea typeface="+mn-ea"/>
                <a:cs typeface="+mn-cs"/>
              </a:defRPr>
            </a:lvl5pPr>
            <a:lvl6pPr marL="2571750" indent="-285750" algn="l" defTabSz="914400" rtl="0" eaLnBrk="1" latinLnBrk="0" hangingPunct="1">
              <a:lnSpc>
                <a:spcPct val="120000"/>
              </a:lnSpc>
              <a:spcBef>
                <a:spcPts val="300"/>
              </a:spcBef>
              <a:spcAft>
                <a:spcPts val="300"/>
              </a:spcAft>
              <a:buClr>
                <a:srgbClr val="468529"/>
              </a:buClr>
              <a:buSzPct val="90000"/>
              <a:buFont typeface="Courier New" panose="02070309020205020404" pitchFamily="49" charset="0"/>
              <a:buChar char="o"/>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GB" b="0" i="1">
              <a:solidFill>
                <a:schemeClr val="bg1"/>
              </a:solidFill>
              <a:latin typeface="Montserrat Medium" pitchFamily="2" charset="77"/>
            </a:endParaRPr>
          </a:p>
        </p:txBody>
      </p:sp>
      <p:sp>
        <p:nvSpPr>
          <p:cNvPr id="9" name="TextBox 8">
            <a:extLst>
              <a:ext uri="{FF2B5EF4-FFF2-40B4-BE49-F238E27FC236}">
                <a16:creationId xmlns:a16="http://schemas.microsoft.com/office/drawing/2014/main" id="{562E4F41-C303-3D6D-08AD-01F06191F8D6}"/>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0" name="Picture 9">
            <a:extLst>
              <a:ext uri="{FF2B5EF4-FFF2-40B4-BE49-F238E27FC236}">
                <a16:creationId xmlns:a16="http://schemas.microsoft.com/office/drawing/2014/main" id="{D93EA16B-2094-63FB-6ABD-6B2F5D898AA8}"/>
              </a:ext>
            </a:extLst>
          </p:cNvPr>
          <p:cNvPicPr>
            <a:picLocks noChangeAspect="1"/>
          </p:cNvPicPr>
          <p:nvPr userDrawn="1"/>
        </p:nvPicPr>
        <p:blipFill>
          <a:blip r:embed="rId3"/>
          <a:srcRect/>
          <a:stretch/>
        </p:blipFill>
        <p:spPr>
          <a:xfrm>
            <a:off x="1104873" y="6404036"/>
            <a:ext cx="579246" cy="252231"/>
          </a:xfrm>
          <a:prstGeom prst="rect">
            <a:avLst/>
          </a:prstGeom>
        </p:spPr>
      </p:pic>
      <p:cxnSp>
        <p:nvCxnSpPr>
          <p:cNvPr id="11" name="Straight Connector 10">
            <a:extLst>
              <a:ext uri="{FF2B5EF4-FFF2-40B4-BE49-F238E27FC236}">
                <a16:creationId xmlns:a16="http://schemas.microsoft.com/office/drawing/2014/main" id="{0E9E692E-E45A-81E6-C335-C02A1E429BF2}"/>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32">
            <a:extLst>
              <a:ext uri="{FF2B5EF4-FFF2-40B4-BE49-F238E27FC236}">
                <a16:creationId xmlns:a16="http://schemas.microsoft.com/office/drawing/2014/main" id="{64C0390F-5905-36A2-B19B-E73903377FCB}"/>
              </a:ext>
            </a:extLst>
          </p:cNvPr>
          <p:cNvSpPr>
            <a:spLocks noGrp="1"/>
          </p:cNvSpPr>
          <p:nvPr>
            <p:ph type="body" sz="quarter" idx="36" hasCustomPrompt="1"/>
          </p:nvPr>
        </p:nvSpPr>
        <p:spPr>
          <a:xfrm>
            <a:off x="1095212" y="1599003"/>
            <a:ext cx="6883407" cy="1395895"/>
          </a:xfrm>
          <a:prstGeom prst="rect">
            <a:avLst/>
          </a:prstGeom>
        </p:spPr>
        <p:txBody>
          <a:bodyPr anchor="ctr">
            <a:spAutoFit/>
          </a:bodyPr>
          <a:lstStyle>
            <a:lvl1pPr marL="0" indent="0" algn="l">
              <a:buNone/>
              <a:defRPr sz="1800" b="0" i="1">
                <a:solidFill>
                  <a:schemeClr val="bg1"/>
                </a:solidFill>
                <a:latin typeface="Montserrat" pitchFamily="2" charset="77"/>
              </a:defRPr>
            </a:lvl1pPr>
          </a:lstStyle>
          <a:p>
            <a:pPr lvl="0"/>
            <a:r>
              <a:rPr lang="en-GB"/>
              <a:t>“</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erovidunt</a:t>
            </a:r>
            <a:r>
              <a:rPr lang="en-GB"/>
              <a:t> </a:t>
            </a:r>
            <a:r>
              <a:rPr lang="en-GB" err="1"/>
              <a:t>alibus</a:t>
            </a:r>
            <a:r>
              <a:rPr lang="en-GB"/>
              <a:t> </a:t>
            </a:r>
            <a:r>
              <a:rPr lang="en-GB" err="1"/>
              <a:t>sanatiatio</a:t>
            </a:r>
            <a:r>
              <a:rPr lang="en-GB"/>
              <a:t> </a:t>
            </a:r>
            <a:r>
              <a:rPr lang="en-GB" err="1"/>
              <a:t>nem</a:t>
            </a:r>
            <a:r>
              <a:rPr lang="en-GB"/>
              <a:t> </a:t>
            </a:r>
            <a:r>
              <a:rPr lang="en-GB" err="1"/>
              <a:t>quas</a:t>
            </a:r>
            <a:r>
              <a:rPr lang="en-GB"/>
              <a:t> </a:t>
            </a:r>
            <a:r>
              <a:rPr lang="en-GB" err="1"/>
              <a:t>ellicae</a:t>
            </a:r>
            <a:r>
              <a:rPr lang="en-GB"/>
              <a:t> </a:t>
            </a:r>
            <a:r>
              <a:rPr lang="en-GB" err="1"/>
              <a:t>sitassit</a:t>
            </a:r>
            <a:r>
              <a:rPr lang="en-GB"/>
              <a:t>, </a:t>
            </a:r>
            <a:r>
              <a:rPr lang="en-GB" err="1"/>
              <a:t>seni</a:t>
            </a:r>
            <a:r>
              <a:rPr lang="en-GB"/>
              <a:t> di </a:t>
            </a:r>
            <a:r>
              <a:rPr lang="en-GB" err="1"/>
              <a:t>utemporem</a:t>
            </a:r>
            <a:r>
              <a:rPr lang="en-GB"/>
              <a:t>.”</a:t>
            </a:r>
          </a:p>
        </p:txBody>
      </p:sp>
      <p:sp>
        <p:nvSpPr>
          <p:cNvPr id="14" name="Text Placeholder 5">
            <a:extLst>
              <a:ext uri="{FF2B5EF4-FFF2-40B4-BE49-F238E27FC236}">
                <a16:creationId xmlns:a16="http://schemas.microsoft.com/office/drawing/2014/main" id="{4B163E02-624F-BB61-B46F-607B9EE08590}"/>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chemeClr val="bg1"/>
                </a:solidFill>
              </a:defRPr>
            </a:lvl1pPr>
          </a:lstStyle>
          <a:p>
            <a:r>
              <a:rPr lang="en-US"/>
              <a:t>CLICK HERE TO ADD  ‘CONFIDENTIAL’  OR  ‘RESTRICTED’</a:t>
            </a:r>
          </a:p>
        </p:txBody>
      </p:sp>
      <p:sp>
        <p:nvSpPr>
          <p:cNvPr id="3" name="Rectangle 2">
            <a:extLst>
              <a:ext uri="{FF2B5EF4-FFF2-40B4-BE49-F238E27FC236}">
                <a16:creationId xmlns:a16="http://schemas.microsoft.com/office/drawing/2014/main" id="{BBBA832A-9551-AA44-F155-F00951B05DC7}"/>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chemeClr val="tx1"/>
                </a:solidFill>
                <a:latin typeface="Montserrat" pitchFamily="2" charset="77"/>
              </a:rPr>
              <a:t>© 2025 SHL and its affiliates. All rights reserved.</a:t>
            </a:r>
          </a:p>
        </p:txBody>
      </p:sp>
    </p:spTree>
    <p:extLst>
      <p:ext uri="{BB962C8B-B14F-4D97-AF65-F5344CB8AC3E}">
        <p14:creationId xmlns:p14="http://schemas.microsoft.com/office/powerpoint/2010/main" val="319261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6Quote Grey with picture">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BE03107-93AA-1FB2-8EDA-774DDCD5A3DE}"/>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3" name="Picture 12">
            <a:extLst>
              <a:ext uri="{FF2B5EF4-FFF2-40B4-BE49-F238E27FC236}">
                <a16:creationId xmlns:a16="http://schemas.microsoft.com/office/drawing/2014/main" id="{F70DFEB0-E561-A019-25AB-1382D9BE91B5}"/>
              </a:ext>
            </a:extLst>
          </p:cNvPr>
          <p:cNvPicPr>
            <a:picLocks noChangeAspect="1"/>
          </p:cNvPicPr>
          <p:nvPr userDrawn="1"/>
        </p:nvPicPr>
        <p:blipFill>
          <a:blip r:embed="rId2"/>
          <a:srcRect/>
          <a:stretch/>
        </p:blipFill>
        <p:spPr>
          <a:xfrm>
            <a:off x="1104873" y="6404036"/>
            <a:ext cx="579246" cy="252231"/>
          </a:xfrm>
          <a:prstGeom prst="rect">
            <a:avLst/>
          </a:prstGeom>
        </p:spPr>
      </p:pic>
      <p:cxnSp>
        <p:nvCxnSpPr>
          <p:cNvPr id="14" name="Straight Connector 13">
            <a:extLst>
              <a:ext uri="{FF2B5EF4-FFF2-40B4-BE49-F238E27FC236}">
                <a16:creationId xmlns:a16="http://schemas.microsoft.com/office/drawing/2014/main" id="{37FC18CC-8F7C-78AF-72AD-5E1FB15DCFE4}"/>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D2D519D7-F8AC-E1BC-C64B-E01797E3EDEB}"/>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pic>
        <p:nvPicPr>
          <p:cNvPr id="17" name="Picture 16">
            <a:extLst>
              <a:ext uri="{FF2B5EF4-FFF2-40B4-BE49-F238E27FC236}">
                <a16:creationId xmlns:a16="http://schemas.microsoft.com/office/drawing/2014/main" id="{6665A17B-8CB1-546B-2829-C0BB8615E06D}"/>
              </a:ext>
            </a:extLst>
          </p:cNvPr>
          <p:cNvPicPr>
            <a:picLocks noChangeAspect="1"/>
          </p:cNvPicPr>
          <p:nvPr userDrawn="1"/>
        </p:nvPicPr>
        <p:blipFill>
          <a:blip r:embed="rId3"/>
          <a:srcRect/>
          <a:stretch/>
        </p:blipFill>
        <p:spPr>
          <a:xfrm>
            <a:off x="1104873" y="6404036"/>
            <a:ext cx="579246" cy="252232"/>
          </a:xfrm>
          <a:prstGeom prst="rect">
            <a:avLst/>
          </a:prstGeom>
        </p:spPr>
      </p:pic>
      <p:cxnSp>
        <p:nvCxnSpPr>
          <p:cNvPr id="21" name="Straight Connector 20">
            <a:extLst>
              <a:ext uri="{FF2B5EF4-FFF2-40B4-BE49-F238E27FC236}">
                <a16:creationId xmlns:a16="http://schemas.microsoft.com/office/drawing/2014/main" id="{64028BED-16C6-665A-BF5E-1BB27A6031D7}"/>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766359-ACDC-32F0-F273-F096E8B5AF1C}"/>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rgbClr val="353535"/>
                </a:solidFill>
                <a:latin typeface="Montserrat" pitchFamily="2" charset="77"/>
              </a:rPr>
              <a:t>© 2025 SHL and its affiliates. All rights reserved.</a:t>
            </a:r>
          </a:p>
        </p:txBody>
      </p:sp>
      <p:sp>
        <p:nvSpPr>
          <p:cNvPr id="32" name="Rectangle 31">
            <a:extLst>
              <a:ext uri="{FF2B5EF4-FFF2-40B4-BE49-F238E27FC236}">
                <a16:creationId xmlns:a16="http://schemas.microsoft.com/office/drawing/2014/main" id="{D10320F8-B2A5-D9A8-A79E-74669DB19A63}"/>
              </a:ext>
            </a:extLst>
          </p:cNvPr>
          <p:cNvSpPr/>
          <p:nvPr userDrawn="1"/>
        </p:nvSpPr>
        <p:spPr>
          <a:xfrm>
            <a:off x="5890845" y="5609882"/>
            <a:ext cx="6301155" cy="506756"/>
          </a:xfrm>
          <a:prstGeom prst="rect">
            <a:avLst/>
          </a:prstGeom>
          <a:solidFill>
            <a:srgbClr val="4685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5D88F94-347C-582A-A7EC-B4E6F5F2E63E}"/>
              </a:ext>
            </a:extLst>
          </p:cNvPr>
          <p:cNvSpPr/>
          <p:nvPr userDrawn="1"/>
        </p:nvSpPr>
        <p:spPr>
          <a:xfrm>
            <a:off x="0" y="1284175"/>
            <a:ext cx="8297008" cy="45459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1D2409E-0E42-FC25-1FF9-6AE0DF1F65F8}"/>
              </a:ext>
            </a:extLst>
          </p:cNvPr>
          <p:cNvSpPr/>
          <p:nvPr userDrawn="1"/>
        </p:nvSpPr>
        <p:spPr>
          <a:xfrm>
            <a:off x="0" y="1511473"/>
            <a:ext cx="12192000" cy="448279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48B2C74-1476-204B-6ABA-53CE165EA11D}"/>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36" name="Picture 35">
            <a:extLst>
              <a:ext uri="{FF2B5EF4-FFF2-40B4-BE49-F238E27FC236}">
                <a16:creationId xmlns:a16="http://schemas.microsoft.com/office/drawing/2014/main" id="{A0605492-30E3-B646-D287-DC49226777A2}"/>
              </a:ext>
            </a:extLst>
          </p:cNvPr>
          <p:cNvPicPr>
            <a:picLocks noChangeAspect="1"/>
          </p:cNvPicPr>
          <p:nvPr userDrawn="1"/>
        </p:nvPicPr>
        <p:blipFill>
          <a:blip r:embed="rId2"/>
          <a:srcRect/>
          <a:stretch/>
        </p:blipFill>
        <p:spPr>
          <a:xfrm>
            <a:off x="1104873" y="6404036"/>
            <a:ext cx="579246" cy="252231"/>
          </a:xfrm>
          <a:prstGeom prst="rect">
            <a:avLst/>
          </a:prstGeom>
        </p:spPr>
      </p:pic>
      <p:cxnSp>
        <p:nvCxnSpPr>
          <p:cNvPr id="37" name="Straight Connector 36">
            <a:extLst>
              <a:ext uri="{FF2B5EF4-FFF2-40B4-BE49-F238E27FC236}">
                <a16:creationId xmlns:a16="http://schemas.microsoft.com/office/drawing/2014/main" id="{75B0D5D5-E5D4-D404-2538-8C933A0A128D}"/>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 Placeholder 32">
            <a:extLst>
              <a:ext uri="{FF2B5EF4-FFF2-40B4-BE49-F238E27FC236}">
                <a16:creationId xmlns:a16="http://schemas.microsoft.com/office/drawing/2014/main" id="{BD449557-19C9-E0AC-BC23-C1C35CE1ADAD}"/>
              </a:ext>
            </a:extLst>
          </p:cNvPr>
          <p:cNvSpPr>
            <a:spLocks noGrp="1"/>
          </p:cNvSpPr>
          <p:nvPr>
            <p:ph type="body" sz="quarter" idx="35" hasCustomPrompt="1"/>
          </p:nvPr>
        </p:nvSpPr>
        <p:spPr>
          <a:xfrm>
            <a:off x="3818619" y="2177099"/>
            <a:ext cx="7539944" cy="1540678"/>
          </a:xfrm>
          <a:prstGeom prst="rect">
            <a:avLst/>
          </a:prstGeom>
        </p:spPr>
        <p:txBody>
          <a:bodyPr wrap="square" anchor="t">
            <a:spAutoFit/>
          </a:bodyPr>
          <a:lstStyle>
            <a:lvl1pPr marL="0" indent="0" algn="l">
              <a:buNone/>
              <a:defRPr sz="2000" b="0" i="1">
                <a:solidFill>
                  <a:schemeClr val="bg1"/>
                </a:solidFill>
                <a:latin typeface="Montserrat Medium" pitchFamily="2" charset="77"/>
              </a:defRPr>
            </a:lvl1pPr>
          </a:lstStyle>
          <a:p>
            <a:pPr lvl="0"/>
            <a:r>
              <a:rPr lang="en-GB"/>
              <a:t>“</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erovidunt</a:t>
            </a:r>
            <a:r>
              <a:rPr lang="en-GB"/>
              <a:t> </a:t>
            </a:r>
            <a:r>
              <a:rPr lang="en-GB" err="1"/>
              <a:t>alibus</a:t>
            </a:r>
            <a:r>
              <a:rPr lang="en-GB"/>
              <a:t> </a:t>
            </a:r>
            <a:r>
              <a:rPr lang="en-GB" err="1"/>
              <a:t>santiatio</a:t>
            </a:r>
            <a:r>
              <a:rPr lang="en-GB"/>
              <a:t> </a:t>
            </a:r>
            <a:r>
              <a:rPr lang="en-GB" err="1"/>
              <a:t>nem</a:t>
            </a:r>
            <a:r>
              <a:rPr lang="en-GB"/>
              <a:t> </a:t>
            </a:r>
            <a:r>
              <a:rPr lang="en-GB" err="1"/>
              <a:t>quas</a:t>
            </a:r>
            <a:r>
              <a:rPr lang="en-GB"/>
              <a:t> </a:t>
            </a:r>
            <a:r>
              <a:rPr lang="en-GB" err="1"/>
              <a:t>ellicae</a:t>
            </a:r>
            <a:r>
              <a:rPr lang="en-GB"/>
              <a:t> </a:t>
            </a:r>
            <a:r>
              <a:rPr lang="en-GB" err="1"/>
              <a:t>sitassit</a:t>
            </a:r>
            <a:r>
              <a:rPr lang="en-GB"/>
              <a:t>, </a:t>
            </a:r>
            <a:r>
              <a:rPr lang="en-GB" err="1"/>
              <a:t>seni</a:t>
            </a:r>
            <a:r>
              <a:rPr lang="en-GB"/>
              <a:t> di </a:t>
            </a:r>
            <a:r>
              <a:rPr lang="en-GB" err="1"/>
              <a:t>utemporem</a:t>
            </a:r>
            <a:r>
              <a:rPr lang="en-GB"/>
              <a:t>.”</a:t>
            </a:r>
          </a:p>
        </p:txBody>
      </p:sp>
      <p:pic>
        <p:nvPicPr>
          <p:cNvPr id="39" name="Picture 38">
            <a:extLst>
              <a:ext uri="{FF2B5EF4-FFF2-40B4-BE49-F238E27FC236}">
                <a16:creationId xmlns:a16="http://schemas.microsoft.com/office/drawing/2014/main" id="{A04E4B23-EF76-43AF-6E68-1785DDEA6A6C}"/>
              </a:ext>
            </a:extLst>
          </p:cNvPr>
          <p:cNvPicPr>
            <a:picLocks noChangeAspect="1"/>
          </p:cNvPicPr>
          <p:nvPr userDrawn="1"/>
        </p:nvPicPr>
        <p:blipFill>
          <a:blip r:embed="rId3"/>
          <a:srcRect/>
          <a:stretch/>
        </p:blipFill>
        <p:spPr>
          <a:xfrm>
            <a:off x="1104873" y="6404036"/>
            <a:ext cx="579246" cy="252232"/>
          </a:xfrm>
          <a:prstGeom prst="rect">
            <a:avLst/>
          </a:prstGeom>
        </p:spPr>
      </p:pic>
      <p:cxnSp>
        <p:nvCxnSpPr>
          <p:cNvPr id="40" name="Straight Connector 39">
            <a:extLst>
              <a:ext uri="{FF2B5EF4-FFF2-40B4-BE49-F238E27FC236}">
                <a16:creationId xmlns:a16="http://schemas.microsoft.com/office/drawing/2014/main" id="{27E07E26-149B-4B05-8C3B-501C50E7A2D8}"/>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41" name="Picture Placeholder 3">
            <a:extLst>
              <a:ext uri="{FF2B5EF4-FFF2-40B4-BE49-F238E27FC236}">
                <a16:creationId xmlns:a16="http://schemas.microsoft.com/office/drawing/2014/main" id="{85522256-A11A-7192-8448-7597C79209C5}"/>
              </a:ext>
            </a:extLst>
          </p:cNvPr>
          <p:cNvSpPr>
            <a:spLocks noGrp="1"/>
          </p:cNvSpPr>
          <p:nvPr>
            <p:ph type="pic" sz="quarter" idx="36" hasCustomPrompt="1"/>
          </p:nvPr>
        </p:nvSpPr>
        <p:spPr>
          <a:xfrm>
            <a:off x="1085397" y="2148858"/>
            <a:ext cx="1647825" cy="1593850"/>
          </a:xfrm>
          <a:prstGeom prst="rect">
            <a:avLst/>
          </a:prstGeom>
          <a:solidFill>
            <a:schemeClr val="bg1">
              <a:lumMod val="95000"/>
            </a:schemeClr>
          </a:solidFill>
        </p:spPr>
        <p:txBody>
          <a:bodyPr anchor="ctr"/>
          <a:lstStyle>
            <a:lvl1pPr marL="0" indent="0" algn="ctr">
              <a:buFontTx/>
              <a:buNone/>
              <a:defRPr/>
            </a:lvl1pPr>
          </a:lstStyle>
          <a:p>
            <a:r>
              <a:rPr lang="en-US"/>
              <a:t>Image </a:t>
            </a:r>
          </a:p>
          <a:p>
            <a:r>
              <a:rPr lang="en-US"/>
              <a:t>goes here</a:t>
            </a:r>
            <a:endParaRPr lang="en-GB"/>
          </a:p>
        </p:txBody>
      </p:sp>
      <p:sp>
        <p:nvSpPr>
          <p:cNvPr id="42" name="Text Placeholder 20">
            <a:extLst>
              <a:ext uri="{FF2B5EF4-FFF2-40B4-BE49-F238E27FC236}">
                <a16:creationId xmlns:a16="http://schemas.microsoft.com/office/drawing/2014/main" id="{BDBEA095-AE2E-9459-8B7B-07B5D8B78A96}"/>
              </a:ext>
            </a:extLst>
          </p:cNvPr>
          <p:cNvSpPr>
            <a:spLocks noGrp="1"/>
          </p:cNvSpPr>
          <p:nvPr>
            <p:ph type="body" sz="quarter" idx="37" hasCustomPrompt="1"/>
          </p:nvPr>
        </p:nvSpPr>
        <p:spPr>
          <a:xfrm>
            <a:off x="658699" y="3875088"/>
            <a:ext cx="2547360" cy="330603"/>
          </a:xfrm>
          <a:prstGeom prst="rect">
            <a:avLst/>
          </a:prstGeom>
        </p:spPr>
        <p:txBody>
          <a:bodyPr>
            <a:spAutoFit/>
          </a:bodyPr>
          <a:lstStyle>
            <a:lvl1pPr marL="0" indent="0" algn="ctr">
              <a:buNone/>
              <a:defRPr sz="1400" b="1" i="0">
                <a:solidFill>
                  <a:schemeClr val="tx2"/>
                </a:solidFill>
                <a:latin typeface="Montserrat SemiBold" pitchFamily="2" charset="77"/>
              </a:defRPr>
            </a:lvl1pPr>
          </a:lstStyle>
          <a:p>
            <a:pPr lvl="0"/>
            <a:r>
              <a:rPr lang="en-GB"/>
              <a:t>Name</a:t>
            </a:r>
            <a:endParaRPr lang="en-US"/>
          </a:p>
        </p:txBody>
      </p:sp>
      <p:sp>
        <p:nvSpPr>
          <p:cNvPr id="43" name="Text Placeholder 22">
            <a:extLst>
              <a:ext uri="{FF2B5EF4-FFF2-40B4-BE49-F238E27FC236}">
                <a16:creationId xmlns:a16="http://schemas.microsoft.com/office/drawing/2014/main" id="{B82B29F2-0F04-62B6-A3F9-FF5D7F682066}"/>
              </a:ext>
            </a:extLst>
          </p:cNvPr>
          <p:cNvSpPr>
            <a:spLocks noGrp="1"/>
          </p:cNvSpPr>
          <p:nvPr>
            <p:ph type="body" sz="quarter" idx="38" hasCustomPrompt="1"/>
          </p:nvPr>
        </p:nvSpPr>
        <p:spPr>
          <a:xfrm>
            <a:off x="658699" y="4250170"/>
            <a:ext cx="2547360" cy="296165"/>
          </a:xfrm>
          <a:prstGeom prst="rect">
            <a:avLst/>
          </a:prstGeom>
        </p:spPr>
        <p:txBody>
          <a:bodyPr>
            <a:spAutoFit/>
          </a:bodyPr>
          <a:lstStyle>
            <a:lvl1pPr marL="0" indent="0" algn="ctr">
              <a:buFontTx/>
              <a:buNone/>
              <a:defRPr sz="1200">
                <a:solidFill>
                  <a:schemeClr val="bg1"/>
                </a:solidFill>
              </a:defRPr>
            </a:lvl1pPr>
          </a:lstStyle>
          <a:p>
            <a:pPr lvl="0"/>
            <a:r>
              <a:rPr lang="en-GB"/>
              <a:t>Job title</a:t>
            </a:r>
          </a:p>
        </p:txBody>
      </p:sp>
      <p:sp>
        <p:nvSpPr>
          <p:cNvPr id="44" name="Text Placeholder 24">
            <a:extLst>
              <a:ext uri="{FF2B5EF4-FFF2-40B4-BE49-F238E27FC236}">
                <a16:creationId xmlns:a16="http://schemas.microsoft.com/office/drawing/2014/main" id="{F3E9EC6F-129A-9998-7B79-7A5027C0D397}"/>
              </a:ext>
            </a:extLst>
          </p:cNvPr>
          <p:cNvSpPr>
            <a:spLocks noGrp="1"/>
          </p:cNvSpPr>
          <p:nvPr>
            <p:ph type="body" sz="quarter" idx="39" hasCustomPrompt="1"/>
          </p:nvPr>
        </p:nvSpPr>
        <p:spPr>
          <a:xfrm>
            <a:off x="658699" y="4573010"/>
            <a:ext cx="2547360" cy="262508"/>
          </a:xfrm>
          <a:prstGeom prst="rect">
            <a:avLst/>
          </a:prstGeom>
        </p:spPr>
        <p:txBody>
          <a:bodyPr>
            <a:spAutoFit/>
          </a:bodyPr>
          <a:lstStyle>
            <a:lvl1pPr marL="0" indent="0" algn="ctr">
              <a:buFontTx/>
              <a:buNone/>
              <a:defRPr sz="1000">
                <a:solidFill>
                  <a:schemeClr val="bg1"/>
                </a:solidFill>
              </a:defRPr>
            </a:lvl1pPr>
          </a:lstStyle>
          <a:p>
            <a:pPr lvl="0"/>
            <a:r>
              <a:rPr lang="en-GB"/>
              <a:t>Company</a:t>
            </a:r>
            <a:endParaRPr lang="en-US"/>
          </a:p>
        </p:txBody>
      </p:sp>
    </p:spTree>
    <p:extLst>
      <p:ext uri="{BB962C8B-B14F-4D97-AF65-F5344CB8AC3E}">
        <p14:creationId xmlns:p14="http://schemas.microsoft.com/office/powerpoint/2010/main" val="3391556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Thank you Grey">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91E401-DB93-5E21-FB0A-53B82EEC6DC7}"/>
              </a:ext>
            </a:extLst>
          </p:cNvPr>
          <p:cNvSpPr/>
          <p:nvPr userDrawn="1"/>
        </p:nvSpPr>
        <p:spPr>
          <a:xfrm>
            <a:off x="478138" y="452846"/>
            <a:ext cx="11223209" cy="57476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2" name="Rectangle 1">
            <a:extLst>
              <a:ext uri="{FF2B5EF4-FFF2-40B4-BE49-F238E27FC236}">
                <a16:creationId xmlns:a16="http://schemas.microsoft.com/office/drawing/2014/main" id="{39A65CC6-5455-FDDD-9267-18C2FE0D1B03}"/>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rgbClr val="353535"/>
                </a:solidFill>
                <a:latin typeface="Montserrat" pitchFamily="2" charset="77"/>
              </a:rPr>
              <a:t>© 2025 SHL and its affiliates. All rights reserved.</a:t>
            </a:r>
          </a:p>
        </p:txBody>
      </p:sp>
      <p:sp>
        <p:nvSpPr>
          <p:cNvPr id="3" name="Text Placeholder 5">
            <a:extLst>
              <a:ext uri="{FF2B5EF4-FFF2-40B4-BE49-F238E27FC236}">
                <a16:creationId xmlns:a16="http://schemas.microsoft.com/office/drawing/2014/main" id="{ABC5A82B-3786-934B-7FE3-46DF3652A36F}"/>
              </a:ext>
            </a:extLst>
          </p:cNvPr>
          <p:cNvSpPr>
            <a:spLocks noGrp="1"/>
          </p:cNvSpPr>
          <p:nvPr>
            <p:ph type="body" sz="quarter" idx="23" hasCustomPrompt="1"/>
          </p:nvPr>
        </p:nvSpPr>
        <p:spPr>
          <a:xfrm>
            <a:off x="4686300" y="6422430"/>
            <a:ext cx="2819400" cy="201613"/>
          </a:xfrm>
          <a:prstGeom prst="rect">
            <a:avLst/>
          </a:prstGeom>
        </p:spPr>
        <p:txBody>
          <a:bodyPr>
            <a:noAutofit/>
          </a:bodyPr>
          <a:lstStyle>
            <a:lvl1pPr marL="0" indent="0" algn="ctr">
              <a:buNone/>
              <a:defRPr sz="700">
                <a:solidFill>
                  <a:srgbClr val="353535"/>
                </a:solidFill>
              </a:defRPr>
            </a:lvl1pPr>
          </a:lstStyle>
          <a:p>
            <a:r>
              <a:rPr lang="en-US"/>
              <a:t>CLICK HERE TO ADD  ‘CONFIDENTIAL’  OR  ‘RESTRICTED’</a:t>
            </a:r>
          </a:p>
        </p:txBody>
      </p:sp>
      <p:sp>
        <p:nvSpPr>
          <p:cNvPr id="4" name="TextBox 3">
            <a:extLst>
              <a:ext uri="{FF2B5EF4-FFF2-40B4-BE49-F238E27FC236}">
                <a16:creationId xmlns:a16="http://schemas.microsoft.com/office/drawing/2014/main" id="{D1AE2AE5-4917-EDB0-B2EB-19F92BA5ACD6}"/>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rgbClr val="353535"/>
                </a:solidFill>
                <a:latin typeface="Montserrat" pitchFamily="2" charset="77"/>
              </a:rPr>
              <a:pPr algn="ctr"/>
              <a:t>‹#›</a:t>
            </a:fld>
            <a:endParaRPr lang="en-US" sz="900" b="0" i="0">
              <a:solidFill>
                <a:srgbClr val="353535"/>
              </a:solidFill>
              <a:latin typeface="Montserrat" pitchFamily="2" charset="77"/>
            </a:endParaRPr>
          </a:p>
        </p:txBody>
      </p:sp>
      <p:pic>
        <p:nvPicPr>
          <p:cNvPr id="5" name="Picture 4">
            <a:extLst>
              <a:ext uri="{FF2B5EF4-FFF2-40B4-BE49-F238E27FC236}">
                <a16:creationId xmlns:a16="http://schemas.microsoft.com/office/drawing/2014/main" id="{0AEF7CC6-19E5-FCD4-1A6F-8BE5E9C01F89}"/>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6" name="Straight Connector 5">
            <a:extLst>
              <a:ext uri="{FF2B5EF4-FFF2-40B4-BE49-F238E27FC236}">
                <a16:creationId xmlns:a16="http://schemas.microsoft.com/office/drawing/2014/main" id="{AEBEBCD8-3F75-E5A2-0327-357216A6C4C8}"/>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8" name="Text Placeholder 5">
            <a:extLst>
              <a:ext uri="{FF2B5EF4-FFF2-40B4-BE49-F238E27FC236}">
                <a16:creationId xmlns:a16="http://schemas.microsoft.com/office/drawing/2014/main" id="{E86EEB72-18AB-7A93-D84B-FD2C5D69CB47}"/>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9" name="TextBox 8">
            <a:extLst>
              <a:ext uri="{FF2B5EF4-FFF2-40B4-BE49-F238E27FC236}">
                <a16:creationId xmlns:a16="http://schemas.microsoft.com/office/drawing/2014/main" id="{34BCDCFC-A8EB-DDED-9CA0-6F75905A5416}"/>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11" name="Picture 10">
            <a:extLst>
              <a:ext uri="{FF2B5EF4-FFF2-40B4-BE49-F238E27FC236}">
                <a16:creationId xmlns:a16="http://schemas.microsoft.com/office/drawing/2014/main" id="{B4C0C15C-92EA-8648-CB87-04991D0BDEED}"/>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2" name="Straight Connector 11">
            <a:extLst>
              <a:ext uri="{FF2B5EF4-FFF2-40B4-BE49-F238E27FC236}">
                <a16:creationId xmlns:a16="http://schemas.microsoft.com/office/drawing/2014/main" id="{9B9BCD17-E156-DEF5-93A2-ECC6E5477577}"/>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2963B06C-6FBC-8CD6-02C1-1405F272A5E8}"/>
              </a:ext>
            </a:extLst>
          </p:cNvPr>
          <p:cNvPicPr>
            <a:picLocks noChangeAspect="1"/>
          </p:cNvPicPr>
          <p:nvPr userDrawn="1"/>
        </p:nvPicPr>
        <p:blipFill rotWithShape="1">
          <a:blip r:embed="rId3">
            <a:alphaModFix amt="25000"/>
            <a:extLst>
              <a:ext uri="{96DAC541-7B7A-43D3-8B79-37D633B846F1}">
                <asvg:svgBlip xmlns:asvg="http://schemas.microsoft.com/office/drawing/2016/SVG/main" r:embed="rId4"/>
              </a:ext>
            </a:extLst>
          </a:blip>
          <a:srcRect t="-673" b="13082"/>
          <a:stretch/>
        </p:blipFill>
        <p:spPr>
          <a:xfrm rot="10800000">
            <a:off x="490651" y="4686681"/>
            <a:ext cx="11210689" cy="1513822"/>
          </a:xfrm>
          <a:prstGeom prst="rect">
            <a:avLst/>
          </a:prstGeom>
        </p:spPr>
      </p:pic>
      <p:sp>
        <p:nvSpPr>
          <p:cNvPr id="13" name="Title Placeholder 1">
            <a:extLst>
              <a:ext uri="{FF2B5EF4-FFF2-40B4-BE49-F238E27FC236}">
                <a16:creationId xmlns:a16="http://schemas.microsoft.com/office/drawing/2014/main" id="{075B3F4F-80BA-9FC7-F231-2E18D6CB451A}"/>
              </a:ext>
            </a:extLst>
          </p:cNvPr>
          <p:cNvSpPr>
            <a:spLocks noGrp="1"/>
          </p:cNvSpPr>
          <p:nvPr>
            <p:ph type="title" hasCustomPrompt="1"/>
          </p:nvPr>
        </p:nvSpPr>
        <p:spPr>
          <a:xfrm>
            <a:off x="1476594" y="2387176"/>
            <a:ext cx="9226296" cy="1179576"/>
          </a:xfrm>
          <a:prstGeom prst="rect">
            <a:avLst/>
          </a:prstGeom>
        </p:spPr>
        <p:txBody>
          <a:bodyPr vert="horz" lIns="91440" tIns="45720" rIns="91440" bIns="45720" rtlCol="0" anchor="ctr">
            <a:noAutofit/>
          </a:bodyPr>
          <a:lstStyle>
            <a:lvl1pPr algn="ctr">
              <a:defRPr sz="3000" b="0">
                <a:solidFill>
                  <a:schemeClr val="bg1"/>
                </a:solidFill>
              </a:defRPr>
            </a:lvl1pPr>
          </a:lstStyle>
          <a:p>
            <a:r>
              <a:rPr lang="en-US"/>
              <a:t>Thank You</a:t>
            </a:r>
          </a:p>
        </p:txBody>
      </p:sp>
    </p:spTree>
    <p:extLst>
      <p:ext uri="{BB962C8B-B14F-4D97-AF65-F5344CB8AC3E}">
        <p14:creationId xmlns:p14="http://schemas.microsoft.com/office/powerpoint/2010/main" val="27124446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Thank you Gree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91E401-DB93-5E21-FB0A-53B82EEC6DC7}"/>
              </a:ext>
            </a:extLst>
          </p:cNvPr>
          <p:cNvSpPr/>
          <p:nvPr userDrawn="1"/>
        </p:nvSpPr>
        <p:spPr>
          <a:xfrm>
            <a:off x="478138" y="452846"/>
            <a:ext cx="11223209" cy="5747657"/>
          </a:xfrm>
          <a:prstGeom prst="rect">
            <a:avLst/>
          </a:prstGeom>
          <a:solidFill>
            <a:srgbClr val="1B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2" name="Rectangle 1">
            <a:extLst>
              <a:ext uri="{FF2B5EF4-FFF2-40B4-BE49-F238E27FC236}">
                <a16:creationId xmlns:a16="http://schemas.microsoft.com/office/drawing/2014/main" id="{39A65CC6-5455-FDDD-9267-18C2FE0D1B03}"/>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rgbClr val="353535"/>
                </a:solidFill>
                <a:latin typeface="Montserrat" pitchFamily="2" charset="77"/>
              </a:rPr>
              <a:t>© 2025 SHL and its affiliates. All rights reserved.</a:t>
            </a:r>
          </a:p>
        </p:txBody>
      </p:sp>
      <p:sp>
        <p:nvSpPr>
          <p:cNvPr id="3" name="Text Placeholder 5">
            <a:extLst>
              <a:ext uri="{FF2B5EF4-FFF2-40B4-BE49-F238E27FC236}">
                <a16:creationId xmlns:a16="http://schemas.microsoft.com/office/drawing/2014/main" id="{ABC5A82B-3786-934B-7FE3-46DF3652A36F}"/>
              </a:ext>
            </a:extLst>
          </p:cNvPr>
          <p:cNvSpPr>
            <a:spLocks noGrp="1"/>
          </p:cNvSpPr>
          <p:nvPr>
            <p:ph type="body" sz="quarter" idx="23" hasCustomPrompt="1"/>
          </p:nvPr>
        </p:nvSpPr>
        <p:spPr>
          <a:xfrm>
            <a:off x="4686300" y="6422430"/>
            <a:ext cx="2819400" cy="201613"/>
          </a:xfrm>
          <a:prstGeom prst="rect">
            <a:avLst/>
          </a:prstGeom>
        </p:spPr>
        <p:txBody>
          <a:bodyPr>
            <a:noAutofit/>
          </a:bodyPr>
          <a:lstStyle>
            <a:lvl1pPr marL="0" indent="0" algn="ctr">
              <a:buNone/>
              <a:defRPr sz="700">
                <a:solidFill>
                  <a:srgbClr val="353535"/>
                </a:solidFill>
              </a:defRPr>
            </a:lvl1pPr>
          </a:lstStyle>
          <a:p>
            <a:r>
              <a:rPr lang="en-US"/>
              <a:t>CLICK HERE TO ADD  ‘CONFIDENTIAL’  OR  ‘RESTRICTED’</a:t>
            </a:r>
          </a:p>
        </p:txBody>
      </p:sp>
      <p:sp>
        <p:nvSpPr>
          <p:cNvPr id="4" name="TextBox 3">
            <a:extLst>
              <a:ext uri="{FF2B5EF4-FFF2-40B4-BE49-F238E27FC236}">
                <a16:creationId xmlns:a16="http://schemas.microsoft.com/office/drawing/2014/main" id="{D1AE2AE5-4917-EDB0-B2EB-19F92BA5ACD6}"/>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rgbClr val="353535"/>
                </a:solidFill>
                <a:latin typeface="Montserrat" pitchFamily="2" charset="77"/>
              </a:rPr>
              <a:pPr algn="ctr"/>
              <a:t>‹#›</a:t>
            </a:fld>
            <a:endParaRPr lang="en-US" sz="900" b="0" i="0">
              <a:solidFill>
                <a:srgbClr val="353535"/>
              </a:solidFill>
              <a:latin typeface="Montserrat" pitchFamily="2" charset="77"/>
            </a:endParaRPr>
          </a:p>
        </p:txBody>
      </p:sp>
      <p:pic>
        <p:nvPicPr>
          <p:cNvPr id="5" name="Picture 4">
            <a:extLst>
              <a:ext uri="{FF2B5EF4-FFF2-40B4-BE49-F238E27FC236}">
                <a16:creationId xmlns:a16="http://schemas.microsoft.com/office/drawing/2014/main" id="{0AEF7CC6-19E5-FCD4-1A6F-8BE5E9C01F89}"/>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6" name="Straight Connector 5">
            <a:extLst>
              <a:ext uri="{FF2B5EF4-FFF2-40B4-BE49-F238E27FC236}">
                <a16:creationId xmlns:a16="http://schemas.microsoft.com/office/drawing/2014/main" id="{AEBEBCD8-3F75-E5A2-0327-357216A6C4C8}"/>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8" name="Text Placeholder 5">
            <a:extLst>
              <a:ext uri="{FF2B5EF4-FFF2-40B4-BE49-F238E27FC236}">
                <a16:creationId xmlns:a16="http://schemas.microsoft.com/office/drawing/2014/main" id="{E86EEB72-18AB-7A93-D84B-FD2C5D69CB47}"/>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9" name="TextBox 8">
            <a:extLst>
              <a:ext uri="{FF2B5EF4-FFF2-40B4-BE49-F238E27FC236}">
                <a16:creationId xmlns:a16="http://schemas.microsoft.com/office/drawing/2014/main" id="{34BCDCFC-A8EB-DDED-9CA0-6F75905A5416}"/>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11" name="Picture 10">
            <a:extLst>
              <a:ext uri="{FF2B5EF4-FFF2-40B4-BE49-F238E27FC236}">
                <a16:creationId xmlns:a16="http://schemas.microsoft.com/office/drawing/2014/main" id="{B4C0C15C-92EA-8648-CB87-04991D0BDEED}"/>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2" name="Straight Connector 11">
            <a:extLst>
              <a:ext uri="{FF2B5EF4-FFF2-40B4-BE49-F238E27FC236}">
                <a16:creationId xmlns:a16="http://schemas.microsoft.com/office/drawing/2014/main" id="{9B9BCD17-E156-DEF5-93A2-ECC6E5477577}"/>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2963B06C-6FBC-8CD6-02C1-1405F272A5E8}"/>
              </a:ext>
            </a:extLst>
          </p:cNvPr>
          <p:cNvPicPr>
            <a:picLocks noChangeAspect="1"/>
          </p:cNvPicPr>
          <p:nvPr userDrawn="1"/>
        </p:nvPicPr>
        <p:blipFill rotWithShape="1">
          <a:blip r:embed="rId3">
            <a:alphaModFix amt="50000"/>
            <a:extLst>
              <a:ext uri="{96DAC541-7B7A-43D3-8B79-37D633B846F1}">
                <asvg:svgBlip xmlns:asvg="http://schemas.microsoft.com/office/drawing/2016/SVG/main" r:embed="rId4"/>
              </a:ext>
            </a:extLst>
          </a:blip>
          <a:srcRect t="-673" b="13082"/>
          <a:stretch/>
        </p:blipFill>
        <p:spPr>
          <a:xfrm rot="10800000">
            <a:off x="490651" y="4686681"/>
            <a:ext cx="11210689" cy="1513822"/>
          </a:xfrm>
          <a:prstGeom prst="rect">
            <a:avLst/>
          </a:prstGeom>
        </p:spPr>
      </p:pic>
      <p:sp>
        <p:nvSpPr>
          <p:cNvPr id="13" name="Title Placeholder 1">
            <a:extLst>
              <a:ext uri="{FF2B5EF4-FFF2-40B4-BE49-F238E27FC236}">
                <a16:creationId xmlns:a16="http://schemas.microsoft.com/office/drawing/2014/main" id="{431D1E2B-0B18-65B7-6C68-8FEFBE2CC75C}"/>
              </a:ext>
            </a:extLst>
          </p:cNvPr>
          <p:cNvSpPr>
            <a:spLocks noGrp="1"/>
          </p:cNvSpPr>
          <p:nvPr>
            <p:ph type="title" hasCustomPrompt="1"/>
          </p:nvPr>
        </p:nvSpPr>
        <p:spPr>
          <a:xfrm>
            <a:off x="1476594" y="2387176"/>
            <a:ext cx="9226296" cy="1179576"/>
          </a:xfrm>
          <a:prstGeom prst="rect">
            <a:avLst/>
          </a:prstGeom>
        </p:spPr>
        <p:txBody>
          <a:bodyPr vert="horz" lIns="91440" tIns="45720" rIns="91440" bIns="45720" rtlCol="0" anchor="ctr">
            <a:noAutofit/>
          </a:bodyPr>
          <a:lstStyle>
            <a:lvl1pPr algn="ctr">
              <a:defRPr sz="3000" b="0">
                <a:solidFill>
                  <a:schemeClr val="bg1"/>
                </a:solidFill>
              </a:defRPr>
            </a:lvl1pPr>
          </a:lstStyle>
          <a:p>
            <a:r>
              <a:rPr lang="en-US"/>
              <a:t>Thank You</a:t>
            </a:r>
          </a:p>
        </p:txBody>
      </p:sp>
    </p:spTree>
    <p:extLst>
      <p:ext uri="{BB962C8B-B14F-4D97-AF65-F5344CB8AC3E}">
        <p14:creationId xmlns:p14="http://schemas.microsoft.com/office/powerpoint/2010/main" val="1089357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1D1334-ADD4-157D-2845-1805C298DE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D4D812-0A79-0D9D-C3F6-5531D2FE51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7E87947-2F3C-3422-3D28-22961133BD1F}"/>
              </a:ext>
            </a:extLst>
          </p:cNvPr>
          <p:cNvSpPr>
            <a:spLocks noGrp="1"/>
          </p:cNvSpPr>
          <p:nvPr>
            <p:ph type="dt" sz="half" idx="10"/>
          </p:nvPr>
        </p:nvSpPr>
        <p:spPr/>
        <p:txBody>
          <a:bodyPr/>
          <a:lstStyle/>
          <a:p>
            <a:fld id="{85001C06-E19A-43BE-9F2C-3AD7684791AB}" type="datetimeFigureOut">
              <a:rPr lang="en-GB" smtClean="0"/>
              <a:t>29/03/2025</a:t>
            </a:fld>
            <a:endParaRPr lang="en-GB"/>
          </a:p>
        </p:txBody>
      </p:sp>
      <p:sp>
        <p:nvSpPr>
          <p:cNvPr id="5" name="Footer Placeholder 4">
            <a:extLst>
              <a:ext uri="{FF2B5EF4-FFF2-40B4-BE49-F238E27FC236}">
                <a16:creationId xmlns:a16="http://schemas.microsoft.com/office/drawing/2014/main" id="{8A5C5801-E74B-5E3A-1D05-27091F75FB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9E1A33-8283-F551-5C8D-166262744A10}"/>
              </a:ext>
            </a:extLst>
          </p:cNvPr>
          <p:cNvSpPr>
            <a:spLocks noGrp="1"/>
          </p:cNvSpPr>
          <p:nvPr>
            <p:ph type="sldNum" sz="quarter" idx="12"/>
          </p:nvPr>
        </p:nvSpPr>
        <p:spPr/>
        <p:txBody>
          <a:bodyPr/>
          <a:lstStyle/>
          <a:p>
            <a:fld id="{2E977469-281F-4DDB-A510-689792FAE785}" type="slidenum">
              <a:rPr lang="en-GB" smtClean="0"/>
              <a:t>‹#›</a:t>
            </a:fld>
            <a:endParaRPr lang="en-GB"/>
          </a:p>
        </p:txBody>
      </p:sp>
    </p:spTree>
    <p:extLst>
      <p:ext uri="{BB962C8B-B14F-4D97-AF65-F5344CB8AC3E}">
        <p14:creationId xmlns:p14="http://schemas.microsoft.com/office/powerpoint/2010/main" val="205993216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Thank you Blu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91E401-DB93-5E21-FB0A-53B82EEC6DC7}"/>
              </a:ext>
            </a:extLst>
          </p:cNvPr>
          <p:cNvSpPr/>
          <p:nvPr userDrawn="1"/>
        </p:nvSpPr>
        <p:spPr>
          <a:xfrm>
            <a:off x="478138" y="452846"/>
            <a:ext cx="11223209" cy="574765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a:p>
        </p:txBody>
      </p:sp>
      <p:sp>
        <p:nvSpPr>
          <p:cNvPr id="2" name="Rectangle 1">
            <a:extLst>
              <a:ext uri="{FF2B5EF4-FFF2-40B4-BE49-F238E27FC236}">
                <a16:creationId xmlns:a16="http://schemas.microsoft.com/office/drawing/2014/main" id="{39A65CC6-5455-FDDD-9267-18C2FE0D1B03}"/>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rgbClr val="353535"/>
                </a:solidFill>
                <a:latin typeface="Montserrat" pitchFamily="2" charset="77"/>
              </a:rPr>
              <a:t>© 2025 SHL and its affiliates. All rights reserved.</a:t>
            </a:r>
          </a:p>
        </p:txBody>
      </p:sp>
      <p:sp>
        <p:nvSpPr>
          <p:cNvPr id="3" name="Text Placeholder 5">
            <a:extLst>
              <a:ext uri="{FF2B5EF4-FFF2-40B4-BE49-F238E27FC236}">
                <a16:creationId xmlns:a16="http://schemas.microsoft.com/office/drawing/2014/main" id="{ABC5A82B-3786-934B-7FE3-46DF3652A36F}"/>
              </a:ext>
            </a:extLst>
          </p:cNvPr>
          <p:cNvSpPr>
            <a:spLocks noGrp="1"/>
          </p:cNvSpPr>
          <p:nvPr>
            <p:ph type="body" sz="quarter" idx="23" hasCustomPrompt="1"/>
          </p:nvPr>
        </p:nvSpPr>
        <p:spPr>
          <a:xfrm>
            <a:off x="4686300" y="6422430"/>
            <a:ext cx="2819400" cy="201613"/>
          </a:xfrm>
          <a:prstGeom prst="rect">
            <a:avLst/>
          </a:prstGeom>
        </p:spPr>
        <p:txBody>
          <a:bodyPr>
            <a:noAutofit/>
          </a:bodyPr>
          <a:lstStyle>
            <a:lvl1pPr marL="0" indent="0" algn="ctr">
              <a:buNone/>
              <a:defRPr sz="700">
                <a:solidFill>
                  <a:srgbClr val="353535"/>
                </a:solidFill>
              </a:defRPr>
            </a:lvl1pPr>
          </a:lstStyle>
          <a:p>
            <a:r>
              <a:rPr lang="en-US"/>
              <a:t>CLICK HERE TO ADD  ‘CONFIDENTIAL’  OR  ‘RESTRICTED’</a:t>
            </a:r>
          </a:p>
        </p:txBody>
      </p:sp>
      <p:sp>
        <p:nvSpPr>
          <p:cNvPr id="4" name="TextBox 3">
            <a:extLst>
              <a:ext uri="{FF2B5EF4-FFF2-40B4-BE49-F238E27FC236}">
                <a16:creationId xmlns:a16="http://schemas.microsoft.com/office/drawing/2014/main" id="{D1AE2AE5-4917-EDB0-B2EB-19F92BA5ACD6}"/>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rgbClr val="353535"/>
                </a:solidFill>
                <a:latin typeface="Montserrat" pitchFamily="2" charset="77"/>
              </a:rPr>
              <a:pPr algn="ctr"/>
              <a:t>‹#›</a:t>
            </a:fld>
            <a:endParaRPr lang="en-US" sz="900" b="0" i="0">
              <a:solidFill>
                <a:srgbClr val="353535"/>
              </a:solidFill>
              <a:latin typeface="Montserrat" pitchFamily="2" charset="77"/>
            </a:endParaRPr>
          </a:p>
        </p:txBody>
      </p:sp>
      <p:pic>
        <p:nvPicPr>
          <p:cNvPr id="5" name="Picture 4">
            <a:extLst>
              <a:ext uri="{FF2B5EF4-FFF2-40B4-BE49-F238E27FC236}">
                <a16:creationId xmlns:a16="http://schemas.microsoft.com/office/drawing/2014/main" id="{0AEF7CC6-19E5-FCD4-1A6F-8BE5E9C01F89}"/>
              </a:ext>
            </a:extLst>
          </p:cNvPr>
          <p:cNvPicPr>
            <a:picLocks noChangeAspect="1"/>
          </p:cNvPicPr>
          <p:nvPr userDrawn="1"/>
        </p:nvPicPr>
        <p:blipFill>
          <a:blip r:embed="rId2"/>
          <a:srcRect/>
          <a:stretch/>
        </p:blipFill>
        <p:spPr>
          <a:xfrm>
            <a:off x="1104873" y="6404036"/>
            <a:ext cx="579246" cy="252232"/>
          </a:xfrm>
          <a:prstGeom prst="rect">
            <a:avLst/>
          </a:prstGeom>
        </p:spPr>
      </p:pic>
      <p:sp>
        <p:nvSpPr>
          <p:cNvPr id="8" name="Text Placeholder 5">
            <a:extLst>
              <a:ext uri="{FF2B5EF4-FFF2-40B4-BE49-F238E27FC236}">
                <a16:creationId xmlns:a16="http://schemas.microsoft.com/office/drawing/2014/main" id="{E86EEB72-18AB-7A93-D84B-FD2C5D69CB47}"/>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9" name="TextBox 8">
            <a:extLst>
              <a:ext uri="{FF2B5EF4-FFF2-40B4-BE49-F238E27FC236}">
                <a16:creationId xmlns:a16="http://schemas.microsoft.com/office/drawing/2014/main" id="{34BCDCFC-A8EB-DDED-9CA0-6F75905A5416}"/>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11" name="Picture 10">
            <a:extLst>
              <a:ext uri="{FF2B5EF4-FFF2-40B4-BE49-F238E27FC236}">
                <a16:creationId xmlns:a16="http://schemas.microsoft.com/office/drawing/2014/main" id="{B4C0C15C-92EA-8648-CB87-04991D0BDEED}"/>
              </a:ext>
            </a:extLst>
          </p:cNvPr>
          <p:cNvPicPr>
            <a:picLocks noChangeAspect="1"/>
          </p:cNvPicPr>
          <p:nvPr userDrawn="1"/>
        </p:nvPicPr>
        <p:blipFill>
          <a:blip r:embed="rId2"/>
          <a:srcRect/>
          <a:stretch/>
        </p:blipFill>
        <p:spPr>
          <a:xfrm>
            <a:off x="1104873" y="6404036"/>
            <a:ext cx="579246" cy="252232"/>
          </a:xfrm>
          <a:prstGeom prst="rect">
            <a:avLst/>
          </a:prstGeom>
        </p:spPr>
      </p:pic>
      <p:sp>
        <p:nvSpPr>
          <p:cNvPr id="13" name="Title Placeholder 1">
            <a:extLst>
              <a:ext uri="{FF2B5EF4-FFF2-40B4-BE49-F238E27FC236}">
                <a16:creationId xmlns:a16="http://schemas.microsoft.com/office/drawing/2014/main" id="{431D1E2B-0B18-65B7-6C68-8FEFBE2CC75C}"/>
              </a:ext>
            </a:extLst>
          </p:cNvPr>
          <p:cNvSpPr>
            <a:spLocks noGrp="1"/>
          </p:cNvSpPr>
          <p:nvPr>
            <p:ph type="title" hasCustomPrompt="1"/>
          </p:nvPr>
        </p:nvSpPr>
        <p:spPr>
          <a:xfrm>
            <a:off x="1476594" y="2387176"/>
            <a:ext cx="9226296" cy="1179576"/>
          </a:xfrm>
          <a:prstGeom prst="rect">
            <a:avLst/>
          </a:prstGeom>
        </p:spPr>
        <p:txBody>
          <a:bodyPr vert="horz" lIns="91440" tIns="45720" rIns="91440" bIns="45720" rtlCol="0" anchor="ctr">
            <a:noAutofit/>
          </a:bodyPr>
          <a:lstStyle>
            <a:lvl1pPr algn="ctr">
              <a:defRPr sz="3000" b="0">
                <a:solidFill>
                  <a:schemeClr val="bg1"/>
                </a:solidFill>
              </a:defRPr>
            </a:lvl1pPr>
          </a:lstStyle>
          <a:p>
            <a:r>
              <a:rPr lang="en-US"/>
              <a:t>Thank You</a:t>
            </a:r>
          </a:p>
        </p:txBody>
      </p:sp>
      <p:sp>
        <p:nvSpPr>
          <p:cNvPr id="16" name="Text Placeholder 5">
            <a:extLst>
              <a:ext uri="{FF2B5EF4-FFF2-40B4-BE49-F238E27FC236}">
                <a16:creationId xmlns:a16="http://schemas.microsoft.com/office/drawing/2014/main" id="{EB6E98F2-27F5-14FD-55C2-097C039D449F}"/>
              </a:ext>
            </a:extLst>
          </p:cNvPr>
          <p:cNvSpPr>
            <a:spLocks noGrp="1"/>
          </p:cNvSpPr>
          <p:nvPr>
            <p:ph type="body" sz="quarter" idx="24" hasCustomPrompt="1"/>
          </p:nvPr>
        </p:nvSpPr>
        <p:spPr>
          <a:xfrm>
            <a:off x="4686300" y="6422430"/>
            <a:ext cx="2819400" cy="201613"/>
          </a:xfrm>
          <a:prstGeom prst="rect">
            <a:avLst/>
          </a:prstGeom>
        </p:spPr>
        <p:txBody>
          <a:bodyPr>
            <a:noAutofit/>
          </a:bodyPr>
          <a:lstStyle>
            <a:lvl1pPr marL="0" indent="0" algn="ctr">
              <a:buNone/>
              <a:defRPr sz="700">
                <a:solidFill>
                  <a:srgbClr val="353535"/>
                </a:solidFill>
              </a:defRPr>
            </a:lvl1pPr>
          </a:lstStyle>
          <a:p>
            <a:r>
              <a:rPr lang="en-US"/>
              <a:t>CLICK HERE TO ADD  ‘CONFIDENTIAL’  OR  ‘RESTRICTED’</a:t>
            </a:r>
          </a:p>
        </p:txBody>
      </p:sp>
      <p:sp>
        <p:nvSpPr>
          <p:cNvPr id="17" name="TextBox 16">
            <a:extLst>
              <a:ext uri="{FF2B5EF4-FFF2-40B4-BE49-F238E27FC236}">
                <a16:creationId xmlns:a16="http://schemas.microsoft.com/office/drawing/2014/main" id="{95AECF1E-750B-8A2E-FD2A-0C02AFE52D97}"/>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rgbClr val="353535"/>
                </a:solidFill>
                <a:latin typeface="Montserrat" pitchFamily="2" charset="77"/>
              </a:rPr>
              <a:pPr algn="ctr"/>
              <a:t>‹#›</a:t>
            </a:fld>
            <a:endParaRPr lang="en-US" sz="900" b="0" i="0">
              <a:solidFill>
                <a:srgbClr val="353535"/>
              </a:solidFill>
              <a:latin typeface="Montserrat" pitchFamily="2" charset="77"/>
            </a:endParaRPr>
          </a:p>
        </p:txBody>
      </p:sp>
      <p:pic>
        <p:nvPicPr>
          <p:cNvPr id="18" name="Picture 17">
            <a:extLst>
              <a:ext uri="{FF2B5EF4-FFF2-40B4-BE49-F238E27FC236}">
                <a16:creationId xmlns:a16="http://schemas.microsoft.com/office/drawing/2014/main" id="{88880D4B-F55D-7D57-2759-DBD687937487}"/>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9" name="Straight Connector 18">
            <a:extLst>
              <a:ext uri="{FF2B5EF4-FFF2-40B4-BE49-F238E27FC236}">
                <a16:creationId xmlns:a16="http://schemas.microsoft.com/office/drawing/2014/main" id="{9E6EEDA1-371A-E91D-34F9-A91F3140769F}"/>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21" name="Text Placeholder 5">
            <a:extLst>
              <a:ext uri="{FF2B5EF4-FFF2-40B4-BE49-F238E27FC236}">
                <a16:creationId xmlns:a16="http://schemas.microsoft.com/office/drawing/2014/main" id="{AC0FE53E-A045-7ED2-7657-8E17BBF4D673}"/>
              </a:ext>
            </a:extLst>
          </p:cNvPr>
          <p:cNvSpPr>
            <a:spLocks noGrp="1"/>
          </p:cNvSpPr>
          <p:nvPr>
            <p:ph type="body" sz="quarter" idx="25"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22" name="TextBox 21">
            <a:extLst>
              <a:ext uri="{FF2B5EF4-FFF2-40B4-BE49-F238E27FC236}">
                <a16:creationId xmlns:a16="http://schemas.microsoft.com/office/drawing/2014/main" id="{F338702E-1F7F-50F8-3E71-B4323026739E}"/>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23" name="Picture 22">
            <a:extLst>
              <a:ext uri="{FF2B5EF4-FFF2-40B4-BE49-F238E27FC236}">
                <a16:creationId xmlns:a16="http://schemas.microsoft.com/office/drawing/2014/main" id="{239BD0D6-1752-BBD1-84D8-031CE8A2F85D}"/>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24" name="Straight Connector 23">
            <a:extLst>
              <a:ext uri="{FF2B5EF4-FFF2-40B4-BE49-F238E27FC236}">
                <a16:creationId xmlns:a16="http://schemas.microsoft.com/office/drawing/2014/main" id="{8D373852-367A-9C54-CB1C-6764E6CF18C2}"/>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E1E3169D-7BC0-B1C8-8D2A-FEB9408903CC}"/>
              </a:ext>
            </a:extLst>
          </p:cNvPr>
          <p:cNvPicPr>
            <a:picLocks noChangeAspect="1"/>
          </p:cNvPicPr>
          <p:nvPr userDrawn="1"/>
        </p:nvPicPr>
        <p:blipFill rotWithShape="1">
          <a:blip r:embed="rId3">
            <a:alphaModFix amt="25000"/>
            <a:extLst>
              <a:ext uri="{96DAC541-7B7A-43D3-8B79-37D633B846F1}">
                <asvg:svgBlip xmlns:asvg="http://schemas.microsoft.com/office/drawing/2016/SVG/main" r:embed="rId4"/>
              </a:ext>
            </a:extLst>
          </a:blip>
          <a:srcRect t="-673" b="13082"/>
          <a:stretch/>
        </p:blipFill>
        <p:spPr>
          <a:xfrm rot="10800000">
            <a:off x="490651" y="4686681"/>
            <a:ext cx="11210689" cy="1513822"/>
          </a:xfrm>
          <a:prstGeom prst="rect">
            <a:avLst/>
          </a:prstGeom>
        </p:spPr>
      </p:pic>
    </p:spTree>
    <p:extLst>
      <p:ext uri="{BB962C8B-B14F-4D97-AF65-F5344CB8AC3E}">
        <p14:creationId xmlns:p14="http://schemas.microsoft.com/office/powerpoint/2010/main" val="133600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5251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5819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2724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9367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9374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708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3581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8127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ABF17-8DB9-BCAA-94CC-DCA44A0A0AFB}"/>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CE379AA-C514-825E-9D5C-E818C9E26739}"/>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FBFD5C-E284-A67B-D52E-B1A14BA53366}"/>
              </a:ext>
            </a:extLst>
          </p:cNvPr>
          <p:cNvSpPr>
            <a:spLocks noGrp="1"/>
          </p:cNvSpPr>
          <p:nvPr>
            <p:ph type="dt" sz="half" idx="10"/>
          </p:nvPr>
        </p:nvSpPr>
        <p:spPr/>
        <p:txBody>
          <a:bodyPr/>
          <a:lstStyle/>
          <a:p>
            <a:fld id="{85001C06-E19A-43BE-9F2C-3AD7684791AB}" type="datetimeFigureOut">
              <a:rPr lang="en-GB" smtClean="0"/>
              <a:t>29/03/2025</a:t>
            </a:fld>
            <a:endParaRPr lang="en-GB"/>
          </a:p>
        </p:txBody>
      </p:sp>
      <p:sp>
        <p:nvSpPr>
          <p:cNvPr id="5" name="Footer Placeholder 4">
            <a:extLst>
              <a:ext uri="{FF2B5EF4-FFF2-40B4-BE49-F238E27FC236}">
                <a16:creationId xmlns:a16="http://schemas.microsoft.com/office/drawing/2014/main" id="{FDED3077-2D68-EA8B-A14B-F5CA8C28FB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53F6DC-0079-B56D-6FA5-584F99A8FF5F}"/>
              </a:ext>
            </a:extLst>
          </p:cNvPr>
          <p:cNvSpPr>
            <a:spLocks noGrp="1"/>
          </p:cNvSpPr>
          <p:nvPr>
            <p:ph type="sldNum" sz="quarter" idx="12"/>
          </p:nvPr>
        </p:nvSpPr>
        <p:spPr/>
        <p:txBody>
          <a:bodyPr/>
          <a:lstStyle/>
          <a:p>
            <a:fld id="{2E977469-281F-4DDB-A510-689792FAE785}" type="slidenum">
              <a:rPr lang="en-GB" smtClean="0"/>
              <a:t>‹#›</a:t>
            </a:fld>
            <a:endParaRPr lang="en-GB"/>
          </a:p>
        </p:txBody>
      </p:sp>
    </p:spTree>
    <p:extLst>
      <p:ext uri="{BB962C8B-B14F-4D97-AF65-F5344CB8AC3E}">
        <p14:creationId xmlns:p14="http://schemas.microsoft.com/office/powerpoint/2010/main" val="411621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3466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25972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5028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main)">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72D04E61-2D3B-9343-8D58-063CF0CCE7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444" y="381002"/>
            <a:ext cx="761167" cy="287991"/>
          </a:xfrm>
          <a:prstGeom prst="rect">
            <a:avLst/>
          </a:prstGeom>
        </p:spPr>
      </p:pic>
      <p:sp>
        <p:nvSpPr>
          <p:cNvPr id="10" name="Rectangle 9">
            <a:extLst>
              <a:ext uri="{FF2B5EF4-FFF2-40B4-BE49-F238E27FC236}">
                <a16:creationId xmlns:a16="http://schemas.microsoft.com/office/drawing/2014/main" id="{04D167EB-636E-2F49-8D89-130717900AF3}"/>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8"/>
          </a:p>
        </p:txBody>
      </p:sp>
      <p:sp>
        <p:nvSpPr>
          <p:cNvPr id="7" name="Rectangle 6">
            <a:extLst>
              <a:ext uri="{FF2B5EF4-FFF2-40B4-BE49-F238E27FC236}">
                <a16:creationId xmlns:a16="http://schemas.microsoft.com/office/drawing/2014/main" id="{09E8FF82-9FAC-4581-9739-8ED0F45E39D0}"/>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8"/>
          </a:p>
        </p:txBody>
      </p:sp>
      <p:sp>
        <p:nvSpPr>
          <p:cNvPr id="9" name="Rectangle 8">
            <a:extLst>
              <a:ext uri="{FF2B5EF4-FFF2-40B4-BE49-F238E27FC236}">
                <a16:creationId xmlns:a16="http://schemas.microsoft.com/office/drawing/2014/main" id="{55B47DCA-40C1-444E-9D66-A19EA7134745}"/>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8"/>
          </a:p>
        </p:txBody>
      </p:sp>
      <p:sp>
        <p:nvSpPr>
          <p:cNvPr id="11" name="Rectangle 10">
            <a:extLst>
              <a:ext uri="{FF2B5EF4-FFF2-40B4-BE49-F238E27FC236}">
                <a16:creationId xmlns:a16="http://schemas.microsoft.com/office/drawing/2014/main" id="{72A54C3F-2C4A-434B-BA94-298A23CFAE6A}"/>
              </a:ext>
            </a:extLst>
          </p:cNvPr>
          <p:cNvSpPr/>
          <p:nvPr/>
        </p:nvSpPr>
        <p:spPr>
          <a:xfrm>
            <a:off x="0" y="0"/>
            <a:ext cx="378746" cy="6858000"/>
          </a:xfrm>
          <a:prstGeom prst="rect">
            <a:avLst/>
          </a:prstGeom>
          <a:solidFill>
            <a:srgbClr val="EB0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8"/>
          </a:p>
        </p:txBody>
      </p:sp>
      <p:sp>
        <p:nvSpPr>
          <p:cNvPr id="13" name="Text Placeholder 4">
            <a:extLst>
              <a:ext uri="{FF2B5EF4-FFF2-40B4-BE49-F238E27FC236}">
                <a16:creationId xmlns:a16="http://schemas.microsoft.com/office/drawing/2014/main" id="{B0AFC7AE-408E-452A-8EEB-72FADAF00A99}"/>
              </a:ext>
            </a:extLst>
          </p:cNvPr>
          <p:cNvSpPr>
            <a:spLocks noGrp="1"/>
          </p:cNvSpPr>
          <p:nvPr>
            <p:ph type="body" sz="quarter" idx="16" hasCustomPrompt="1"/>
          </p:nvPr>
        </p:nvSpPr>
        <p:spPr>
          <a:xfrm>
            <a:off x="748446" y="1562100"/>
            <a:ext cx="3927663" cy="4438650"/>
          </a:xfrm>
        </p:spPr>
        <p:txBody>
          <a:bodyPr/>
          <a:lstStyle>
            <a:lvl1pPr>
              <a:lnSpc>
                <a:spcPct val="110000"/>
              </a:lnSpc>
              <a:spcBef>
                <a:spcPts val="0"/>
              </a:spcBef>
              <a:spcAft>
                <a:spcPts val="1198"/>
              </a:spcAft>
              <a:defRPr sz="2996">
                <a:solidFill>
                  <a:schemeClr val="tx1"/>
                </a:solidFill>
              </a:defRPr>
            </a:lvl1pPr>
            <a:lvl2pPr>
              <a:lnSpc>
                <a:spcPct val="110000"/>
              </a:lnSpc>
              <a:spcBef>
                <a:spcPts val="0"/>
              </a:spcBef>
              <a:spcAft>
                <a:spcPts val="300"/>
              </a:spcAft>
              <a:defRPr sz="1798">
                <a:solidFill>
                  <a:schemeClr val="accent1"/>
                </a:solidFill>
              </a:defRPr>
            </a:lvl2pPr>
            <a:lvl3pPr marL="0" indent="0">
              <a:lnSpc>
                <a:spcPct val="110000"/>
              </a:lnSpc>
              <a:spcBef>
                <a:spcPts val="0"/>
              </a:spcBef>
              <a:spcAft>
                <a:spcPts val="300"/>
              </a:spcAft>
              <a:buNone/>
              <a:defRPr sz="1798">
                <a:solidFill>
                  <a:schemeClr val="accent1"/>
                </a:solidFill>
              </a:defRPr>
            </a:lvl3pPr>
            <a:lvl4pPr marL="0" indent="0">
              <a:lnSpc>
                <a:spcPct val="110000"/>
              </a:lnSpc>
              <a:spcBef>
                <a:spcPts val="600"/>
              </a:spcBef>
              <a:spcAft>
                <a:spcPts val="0"/>
              </a:spcAft>
              <a:buNone/>
              <a:tabLst/>
              <a:defRPr sz="1798">
                <a:solidFill>
                  <a:schemeClr val="tx1"/>
                </a:solidFill>
              </a:defRPr>
            </a:lvl4pPr>
            <a:lvl5pPr marL="0" indent="0">
              <a:lnSpc>
                <a:spcPct val="100000"/>
              </a:lnSpc>
              <a:spcBef>
                <a:spcPts val="250"/>
              </a:spcBef>
              <a:spcAft>
                <a:spcPts val="250"/>
              </a:spcAft>
              <a:buNone/>
              <a:tabLst/>
              <a:defRPr sz="1996">
                <a:solidFill>
                  <a:schemeClr val="tx1"/>
                </a:solidFill>
              </a:defRPr>
            </a:lvl5pPr>
          </a:lstStyle>
          <a:p>
            <a:pPr lvl="0"/>
            <a:r>
              <a:rPr lang="en-GB" dirty="0"/>
              <a:t>First level – Title</a:t>
            </a:r>
          </a:p>
          <a:p>
            <a:pPr lvl="1"/>
            <a:r>
              <a:rPr lang="en-GB" dirty="0"/>
              <a:t>Second level – Consultant Name</a:t>
            </a:r>
          </a:p>
          <a:p>
            <a:pPr lvl="2"/>
            <a:r>
              <a:rPr lang="en-GB" dirty="0"/>
              <a:t>Third level - Global Analytics</a:t>
            </a:r>
          </a:p>
          <a:p>
            <a:pPr lvl="3"/>
            <a:r>
              <a:rPr lang="en-GB" dirty="0"/>
              <a:t>Fourth level - Date</a:t>
            </a:r>
          </a:p>
        </p:txBody>
      </p:sp>
      <p:pic>
        <p:nvPicPr>
          <p:cNvPr id="3" name="Picture Placeholder 7" descr="A boat in the water&#10;&#10;Description automatically generated">
            <a:extLst>
              <a:ext uri="{FF2B5EF4-FFF2-40B4-BE49-F238E27FC236}">
                <a16:creationId xmlns:a16="http://schemas.microsoft.com/office/drawing/2014/main" id="{301A19B0-A662-F303-8AC3-BE83A28D7E43}"/>
              </a:ext>
            </a:extLst>
          </p:cNvPr>
          <p:cNvPicPr>
            <a:picLocks noChangeAspect="1"/>
          </p:cNvPicPr>
          <p:nvPr/>
        </p:nvPicPr>
        <p:blipFill>
          <a:blip r:embed="rId4">
            <a:extLst>
              <a:ext uri="{28A0092B-C50C-407E-A947-70E740481C1C}">
                <a14:useLocalDpi xmlns:a14="http://schemas.microsoft.com/office/drawing/2010/main" val="0"/>
              </a:ext>
            </a:extLst>
          </a:blip>
          <a:srcRect t="15321" b="15321"/>
          <a:stretch>
            <a:fillRect/>
          </a:stretch>
        </p:blipFill>
        <p:spPr>
          <a:xfrm>
            <a:off x="4951735" y="0"/>
            <a:ext cx="7240265" cy="6857554"/>
          </a:xfrm>
          <a:prstGeom prst="rect">
            <a:avLst/>
          </a:prstGeom>
        </p:spPr>
      </p:pic>
      <p:pic>
        <p:nvPicPr>
          <p:cNvPr id="2" name="Picture Placeholder 7" descr="A boat in the water&#10;&#10;Description automatically generated">
            <a:extLst>
              <a:ext uri="{FF2B5EF4-FFF2-40B4-BE49-F238E27FC236}">
                <a16:creationId xmlns:a16="http://schemas.microsoft.com/office/drawing/2014/main" id="{A2C14301-D01A-3087-DD01-2B8E64C66777}"/>
              </a:ext>
            </a:extLst>
          </p:cNvPr>
          <p:cNvPicPr>
            <a:picLocks noChangeAspect="1"/>
          </p:cNvPicPr>
          <p:nvPr userDrawn="1"/>
        </p:nvPicPr>
        <p:blipFill>
          <a:blip r:embed="rId5">
            <a:extLst>
              <a:ext uri="{28A0092B-C50C-407E-A947-70E740481C1C}">
                <a14:useLocalDpi xmlns:a14="http://schemas.microsoft.com/office/drawing/2010/main" val="0"/>
              </a:ext>
            </a:extLst>
          </a:blip>
          <a:srcRect t="15321" b="15321"/>
          <a:stretch>
            <a:fillRect/>
          </a:stretch>
        </p:blipFill>
        <p:spPr>
          <a:xfrm>
            <a:off x="4951735" y="0"/>
            <a:ext cx="7240265" cy="6857554"/>
          </a:xfrm>
          <a:prstGeom prst="rect">
            <a:avLst/>
          </a:prstGeom>
        </p:spPr>
      </p:pic>
    </p:spTree>
    <p:extLst>
      <p:ext uri="{BB962C8B-B14F-4D97-AF65-F5344CB8AC3E}">
        <p14:creationId xmlns:p14="http://schemas.microsoft.com/office/powerpoint/2010/main" val="3111893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blank)">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72D04E61-2D3B-9343-8D58-063CF0CCE7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444" y="381002"/>
            <a:ext cx="761167" cy="287991"/>
          </a:xfrm>
          <a:prstGeom prst="rect">
            <a:avLst/>
          </a:prstGeom>
        </p:spPr>
      </p:pic>
      <p:sp>
        <p:nvSpPr>
          <p:cNvPr id="10" name="Rectangle 9">
            <a:extLst>
              <a:ext uri="{FF2B5EF4-FFF2-40B4-BE49-F238E27FC236}">
                <a16:creationId xmlns:a16="http://schemas.microsoft.com/office/drawing/2014/main" id="{04D167EB-636E-2F49-8D89-130717900AF3}"/>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8"/>
          </a:p>
        </p:txBody>
      </p:sp>
      <p:sp>
        <p:nvSpPr>
          <p:cNvPr id="7" name="Rectangle 6">
            <a:extLst>
              <a:ext uri="{FF2B5EF4-FFF2-40B4-BE49-F238E27FC236}">
                <a16:creationId xmlns:a16="http://schemas.microsoft.com/office/drawing/2014/main" id="{09E8FF82-9FAC-4581-9739-8ED0F45E39D0}"/>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8"/>
          </a:p>
        </p:txBody>
      </p:sp>
      <p:sp>
        <p:nvSpPr>
          <p:cNvPr id="9" name="Rectangle 8">
            <a:extLst>
              <a:ext uri="{FF2B5EF4-FFF2-40B4-BE49-F238E27FC236}">
                <a16:creationId xmlns:a16="http://schemas.microsoft.com/office/drawing/2014/main" id="{55B47DCA-40C1-444E-9D66-A19EA7134745}"/>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8"/>
          </a:p>
        </p:txBody>
      </p:sp>
      <p:sp>
        <p:nvSpPr>
          <p:cNvPr id="11" name="Rectangle 10">
            <a:extLst>
              <a:ext uri="{FF2B5EF4-FFF2-40B4-BE49-F238E27FC236}">
                <a16:creationId xmlns:a16="http://schemas.microsoft.com/office/drawing/2014/main" id="{72A54C3F-2C4A-434B-BA94-298A23CFAE6A}"/>
              </a:ext>
            </a:extLst>
          </p:cNvPr>
          <p:cNvSpPr/>
          <p:nvPr/>
        </p:nvSpPr>
        <p:spPr>
          <a:xfrm>
            <a:off x="0" y="0"/>
            <a:ext cx="378746" cy="6858000"/>
          </a:xfrm>
          <a:prstGeom prst="rect">
            <a:avLst/>
          </a:prstGeom>
          <a:solidFill>
            <a:srgbClr val="EB0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8"/>
          </a:p>
        </p:txBody>
      </p:sp>
      <p:sp>
        <p:nvSpPr>
          <p:cNvPr id="13" name="Text Placeholder 4">
            <a:extLst>
              <a:ext uri="{FF2B5EF4-FFF2-40B4-BE49-F238E27FC236}">
                <a16:creationId xmlns:a16="http://schemas.microsoft.com/office/drawing/2014/main" id="{B0AFC7AE-408E-452A-8EEB-72FADAF00A99}"/>
              </a:ext>
            </a:extLst>
          </p:cNvPr>
          <p:cNvSpPr>
            <a:spLocks noGrp="1"/>
          </p:cNvSpPr>
          <p:nvPr>
            <p:ph type="body" sz="quarter" idx="16" hasCustomPrompt="1"/>
          </p:nvPr>
        </p:nvSpPr>
        <p:spPr>
          <a:xfrm>
            <a:off x="748445" y="1562100"/>
            <a:ext cx="4285459" cy="4438650"/>
          </a:xfrm>
        </p:spPr>
        <p:txBody>
          <a:bodyPr/>
          <a:lstStyle>
            <a:lvl1pPr>
              <a:lnSpc>
                <a:spcPct val="110000"/>
              </a:lnSpc>
              <a:spcBef>
                <a:spcPts val="0"/>
              </a:spcBef>
              <a:spcAft>
                <a:spcPts val="1198"/>
              </a:spcAft>
              <a:defRPr sz="2996">
                <a:solidFill>
                  <a:schemeClr val="tx1"/>
                </a:solidFill>
              </a:defRPr>
            </a:lvl1pPr>
            <a:lvl2pPr>
              <a:lnSpc>
                <a:spcPct val="110000"/>
              </a:lnSpc>
              <a:spcBef>
                <a:spcPts val="0"/>
              </a:spcBef>
              <a:spcAft>
                <a:spcPts val="300"/>
              </a:spcAft>
              <a:defRPr sz="1798">
                <a:solidFill>
                  <a:schemeClr val="accent1"/>
                </a:solidFill>
              </a:defRPr>
            </a:lvl2pPr>
            <a:lvl3pPr marL="0" indent="0">
              <a:lnSpc>
                <a:spcPct val="110000"/>
              </a:lnSpc>
              <a:spcBef>
                <a:spcPts val="0"/>
              </a:spcBef>
              <a:spcAft>
                <a:spcPts val="300"/>
              </a:spcAft>
              <a:buNone/>
              <a:defRPr sz="1798">
                <a:solidFill>
                  <a:schemeClr val="accent1"/>
                </a:solidFill>
              </a:defRPr>
            </a:lvl3pPr>
            <a:lvl4pPr marL="0" indent="0">
              <a:lnSpc>
                <a:spcPct val="110000"/>
              </a:lnSpc>
              <a:spcBef>
                <a:spcPts val="600"/>
              </a:spcBef>
              <a:spcAft>
                <a:spcPts val="0"/>
              </a:spcAft>
              <a:buNone/>
              <a:tabLst/>
              <a:defRPr sz="1798">
                <a:solidFill>
                  <a:schemeClr val="tx1"/>
                </a:solidFill>
              </a:defRPr>
            </a:lvl4pPr>
            <a:lvl5pPr marL="0" indent="0">
              <a:lnSpc>
                <a:spcPct val="100000"/>
              </a:lnSpc>
              <a:spcBef>
                <a:spcPts val="250"/>
              </a:spcBef>
              <a:spcAft>
                <a:spcPts val="250"/>
              </a:spcAft>
              <a:buNone/>
              <a:tabLst/>
              <a:defRPr sz="1996">
                <a:solidFill>
                  <a:schemeClr val="tx1"/>
                </a:solidFill>
              </a:defRPr>
            </a:lvl5pPr>
          </a:lstStyle>
          <a:p>
            <a:pPr lvl="0"/>
            <a:r>
              <a:rPr lang="en-GB"/>
              <a:t>First level – Title</a:t>
            </a:r>
          </a:p>
          <a:p>
            <a:pPr lvl="1"/>
            <a:r>
              <a:rPr lang="en-GB"/>
              <a:t>Second level – Consultant Name</a:t>
            </a:r>
          </a:p>
          <a:p>
            <a:pPr lvl="2"/>
            <a:r>
              <a:rPr lang="en-GB"/>
              <a:t>Third level - Global Analytics</a:t>
            </a:r>
          </a:p>
          <a:p>
            <a:pPr lvl="3"/>
            <a:r>
              <a:rPr lang="en-GB"/>
              <a:t>Fourth level - Date</a:t>
            </a:r>
          </a:p>
        </p:txBody>
      </p:sp>
      <p:sp>
        <p:nvSpPr>
          <p:cNvPr id="3" name="Picture Placeholder 2">
            <a:extLst>
              <a:ext uri="{FF2B5EF4-FFF2-40B4-BE49-F238E27FC236}">
                <a16:creationId xmlns:a16="http://schemas.microsoft.com/office/drawing/2014/main" id="{CC7A203A-68AD-7983-3042-EE759A9BCC32}"/>
              </a:ext>
            </a:extLst>
          </p:cNvPr>
          <p:cNvSpPr>
            <a:spLocks noGrp="1"/>
          </p:cNvSpPr>
          <p:nvPr>
            <p:ph type="pic" sz="quarter" idx="17"/>
          </p:nvPr>
        </p:nvSpPr>
        <p:spPr>
          <a:xfrm>
            <a:off x="5440520" y="0"/>
            <a:ext cx="6751480" cy="6858000"/>
          </a:xfrm>
        </p:spPr>
        <p:txBody>
          <a:bodyPr/>
          <a:lstStyle/>
          <a:p>
            <a:r>
              <a:rPr lang="en-US"/>
              <a:t>Click icon to add picture</a:t>
            </a:r>
            <a:endParaRPr lang="en-IE"/>
          </a:p>
        </p:txBody>
      </p:sp>
    </p:spTree>
    <p:extLst>
      <p:ext uri="{BB962C8B-B14F-4D97-AF65-F5344CB8AC3E}">
        <p14:creationId xmlns:p14="http://schemas.microsoft.com/office/powerpoint/2010/main" val="38432397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C">
    <p:bg>
      <p:bgPr>
        <a:solidFill>
          <a:srgbClr val="E5EF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483611" y="2843347"/>
            <a:ext cx="4033905" cy="392912"/>
          </a:xfrm>
        </p:spPr>
        <p:txBody>
          <a:bodyPr anchor="t">
            <a:noAutofit/>
          </a:bodyPr>
          <a:lstStyle>
            <a:lvl1pPr algn="l">
              <a:lnSpc>
                <a:spcPct val="100000"/>
              </a:lnSpc>
              <a:defRPr sz="2396" b="0" i="0">
                <a:solidFill>
                  <a:srgbClr val="262836"/>
                </a:solidFill>
                <a:latin typeface="Helvetica Now Text" panose="020B0504030202020204" pitchFamily="34" charset="77"/>
              </a:defRPr>
            </a:lvl1pPr>
          </a:lstStyle>
          <a:p>
            <a:r>
              <a:rPr lang="en-GB" dirty="0"/>
              <a:t>Click to edit title</a:t>
            </a:r>
          </a:p>
        </p:txBody>
      </p:sp>
      <p:sp>
        <p:nvSpPr>
          <p:cNvPr id="3" name="Slide Number Placeholder 2">
            <a:extLst>
              <a:ext uri="{FF2B5EF4-FFF2-40B4-BE49-F238E27FC236}">
                <a16:creationId xmlns:a16="http://schemas.microsoft.com/office/drawing/2014/main" id="{777E01A6-7CA0-C146-AFF9-40B8146B8884}"/>
              </a:ext>
            </a:extLst>
          </p:cNvPr>
          <p:cNvSpPr>
            <a:spLocks noGrp="1"/>
          </p:cNvSpPr>
          <p:nvPr>
            <p:ph type="sldNum" sz="quarter" idx="10"/>
          </p:nvPr>
        </p:nvSpPr>
        <p:spPr/>
        <p:txBody>
          <a:bodyPr/>
          <a:lstStyle>
            <a:lvl1pPr>
              <a:defRPr>
                <a:solidFill>
                  <a:schemeClr val="bg1"/>
                </a:solidFill>
              </a:defRPr>
            </a:lvl1pPr>
          </a:lstStyle>
          <a:p>
            <a:fld id="{91D568E7-61F5-D04E-995D-81EF41C01A2A}" type="slidenum">
              <a:rPr lang="en-GB" smtClean="0"/>
              <a:pPr/>
              <a:t>‹#›</a:t>
            </a:fld>
            <a:endParaRPr lang="en-GB"/>
          </a:p>
        </p:txBody>
      </p:sp>
      <p:sp>
        <p:nvSpPr>
          <p:cNvPr id="6" name="Table Placeholder 2">
            <a:extLst>
              <a:ext uri="{FF2B5EF4-FFF2-40B4-BE49-F238E27FC236}">
                <a16:creationId xmlns:a16="http://schemas.microsoft.com/office/drawing/2014/main" id="{CC7349CF-4CF4-481F-AE03-7AACFA733CFA}"/>
              </a:ext>
            </a:extLst>
          </p:cNvPr>
          <p:cNvSpPr>
            <a:spLocks noGrp="1"/>
          </p:cNvSpPr>
          <p:nvPr>
            <p:ph type="tbl" sz="quarter" idx="15"/>
          </p:nvPr>
        </p:nvSpPr>
        <p:spPr>
          <a:xfrm>
            <a:off x="5184509" y="1461105"/>
            <a:ext cx="5349429" cy="3157403"/>
          </a:xfrm>
        </p:spPr>
        <p:txBody>
          <a:bodyPr/>
          <a:lstStyle/>
          <a:p>
            <a:r>
              <a:rPr lang="en-US"/>
              <a:t>Click icon to add table</a:t>
            </a:r>
            <a:endParaRPr lang="en-IE"/>
          </a:p>
        </p:txBody>
      </p:sp>
    </p:spTree>
    <p:extLst>
      <p:ext uri="{BB962C8B-B14F-4D97-AF65-F5344CB8AC3E}">
        <p14:creationId xmlns:p14="http://schemas.microsoft.com/office/powerpoint/2010/main" val="26269064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blank)">
    <p:bg>
      <p:bgPr>
        <a:solidFill>
          <a:srgbClr val="C00000"/>
        </a:solidFill>
        <a:effectLst/>
      </p:bgPr>
    </p:bg>
    <p:spTree>
      <p:nvGrpSpPr>
        <p:cNvPr id="1" name=""/>
        <p:cNvGrpSpPr/>
        <p:nvPr/>
      </p:nvGrpSpPr>
      <p:grpSpPr>
        <a:xfrm>
          <a:off x="0" y="0"/>
          <a:ext cx="0" cy="0"/>
          <a:chOff x="0" y="0"/>
          <a:chExt cx="0" cy="0"/>
        </a:xfrm>
      </p:grpSpPr>
      <p:sp>
        <p:nvSpPr>
          <p:cNvPr id="8" name="Picture Placeholder 10">
            <a:extLst>
              <a:ext uri="{FF2B5EF4-FFF2-40B4-BE49-F238E27FC236}">
                <a16:creationId xmlns:a16="http://schemas.microsoft.com/office/drawing/2014/main" id="{5BB202A0-3E3B-F343-940D-EC8DA58AFD3D}"/>
              </a:ext>
            </a:extLst>
          </p:cNvPr>
          <p:cNvSpPr>
            <a:spLocks noGrp="1"/>
          </p:cNvSpPr>
          <p:nvPr>
            <p:ph type="pic" sz="quarter" idx="14"/>
          </p:nvPr>
        </p:nvSpPr>
        <p:spPr>
          <a:xfrm>
            <a:off x="4951735" y="0"/>
            <a:ext cx="7240265" cy="6857554"/>
          </a:xfrm>
          <a:noFill/>
        </p:spPr>
        <p:txBody>
          <a:bodyPr tIns="5669280"/>
          <a:lstStyle>
            <a:lvl1pPr algn="ctr">
              <a:defRPr/>
            </a:lvl1pPr>
          </a:lstStyle>
          <a:p>
            <a:r>
              <a:rPr lang="en-US"/>
              <a:t>Click icon to add picture</a:t>
            </a:r>
            <a:endParaRPr lang="en-GB"/>
          </a:p>
        </p:txBody>
      </p:sp>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483610" y="2843349"/>
            <a:ext cx="4033905" cy="934499"/>
          </a:xfrm>
        </p:spPr>
        <p:txBody>
          <a:bodyPr anchor="t">
            <a:noAutofit/>
          </a:bodyPr>
          <a:lstStyle>
            <a:lvl1pPr algn="l">
              <a:lnSpc>
                <a:spcPct val="100000"/>
              </a:lnSpc>
              <a:defRPr sz="2396" b="0" i="0">
                <a:solidFill>
                  <a:srgbClr val="262836"/>
                </a:solidFill>
                <a:latin typeface="Helvetica Now Text" panose="020B0504030202020204" pitchFamily="34" charset="77"/>
              </a:defRPr>
            </a:lvl1pPr>
          </a:lstStyle>
          <a:p>
            <a:r>
              <a:rPr lang="en-GB"/>
              <a:t>Click to edit title</a:t>
            </a:r>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483610" y="524953"/>
            <a:ext cx="4033905" cy="2045835"/>
          </a:xfrm>
        </p:spPr>
        <p:txBody>
          <a:bodyPr wrap="square">
            <a:noAutofit/>
          </a:bodyPr>
          <a:lstStyle>
            <a:lvl1pPr marL="0" indent="0" algn="l">
              <a:spcAft>
                <a:spcPts val="0"/>
              </a:spcAft>
              <a:buNone/>
              <a:defRPr sz="13278" b="0" i="0">
                <a:solidFill>
                  <a:srgbClr val="262836"/>
                </a:solidFill>
                <a:latin typeface="Helvetica Now Text Light" panose="020B04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r>
              <a:rPr lang="en-GB"/>
              <a:t>0</a:t>
            </a:r>
            <a:endParaRPr lang="en-US"/>
          </a:p>
        </p:txBody>
      </p:sp>
    </p:spTree>
    <p:extLst>
      <p:ext uri="{BB962C8B-B14F-4D97-AF65-F5344CB8AC3E}">
        <p14:creationId xmlns:p14="http://schemas.microsoft.com/office/powerpoint/2010/main" val="3874191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ivider (data hea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483610" y="2843349"/>
            <a:ext cx="4033905" cy="934499"/>
          </a:xfrm>
        </p:spPr>
        <p:txBody>
          <a:bodyPr anchor="t">
            <a:noAutofit/>
          </a:bodyPr>
          <a:lstStyle>
            <a:lvl1pPr algn="l">
              <a:lnSpc>
                <a:spcPct val="100000"/>
              </a:lnSpc>
              <a:defRPr sz="2396" b="0" i="0">
                <a:solidFill>
                  <a:srgbClr val="262836"/>
                </a:solidFill>
                <a:latin typeface="Helvetica Now Text" panose="020B0504030202020204" pitchFamily="34" charset="77"/>
              </a:defRPr>
            </a:lvl1pPr>
          </a:lstStyle>
          <a:p>
            <a:r>
              <a:rPr lang="en-GB"/>
              <a:t>Click to edit title</a:t>
            </a:r>
          </a:p>
        </p:txBody>
      </p:sp>
      <p:sp>
        <p:nvSpPr>
          <p:cNvPr id="3" name="Slide Number Placeholder 2">
            <a:extLst>
              <a:ext uri="{FF2B5EF4-FFF2-40B4-BE49-F238E27FC236}">
                <a16:creationId xmlns:a16="http://schemas.microsoft.com/office/drawing/2014/main" id="{777E01A6-7CA0-C146-AFF9-40B8146B8884}"/>
              </a:ext>
            </a:extLst>
          </p:cNvPr>
          <p:cNvSpPr>
            <a:spLocks noGrp="1"/>
          </p:cNvSpPr>
          <p:nvPr>
            <p:ph type="sldNum" sz="quarter" idx="10"/>
          </p:nvPr>
        </p:nvSpPr>
        <p:spPr/>
        <p:txBody>
          <a:bodyPr/>
          <a:lstStyle>
            <a:lvl1pPr>
              <a:defRPr>
                <a:solidFill>
                  <a:schemeClr val="bg1"/>
                </a:solidFill>
              </a:defRPr>
            </a:lvl1pPr>
          </a:lstStyle>
          <a:p>
            <a:fld id="{90C45179-1CDC-4579-BF3C-0CC2598DCC64}" type="slidenum">
              <a:rPr lang="en-IE" smtClean="0"/>
              <a:t>‹#›</a:t>
            </a:fld>
            <a:endParaRPr lang="en-IE"/>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483610" y="524953"/>
            <a:ext cx="4033905" cy="2045835"/>
          </a:xfrm>
        </p:spPr>
        <p:txBody>
          <a:bodyPr wrap="square">
            <a:noAutofit/>
          </a:bodyPr>
          <a:lstStyle>
            <a:lvl1pPr marL="0" indent="0" algn="l">
              <a:spcAft>
                <a:spcPts val="0"/>
              </a:spcAft>
              <a:buNone/>
              <a:defRPr sz="13278" b="0" i="0">
                <a:solidFill>
                  <a:srgbClr val="262836"/>
                </a:solidFill>
                <a:latin typeface="Helvetica Now Text Light" panose="020B04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r>
              <a:rPr lang="en-GB" dirty="0"/>
              <a:t>0</a:t>
            </a:r>
            <a:endParaRPr lang="en-US" dirty="0"/>
          </a:p>
        </p:txBody>
      </p:sp>
      <p:pic>
        <p:nvPicPr>
          <p:cNvPr id="12" name="Picture 11" descr="A picture containing light&#10;&#10;Description automatically generated">
            <a:extLst>
              <a:ext uri="{FF2B5EF4-FFF2-40B4-BE49-F238E27FC236}">
                <a16:creationId xmlns:a16="http://schemas.microsoft.com/office/drawing/2014/main" id="{C858BFDF-7FDB-49F6-A0ED-0549FB50BF96}"/>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40524"/>
          <a:stretch/>
        </p:blipFill>
        <p:spPr>
          <a:xfrm>
            <a:off x="4951735" y="0"/>
            <a:ext cx="7240265" cy="6857554"/>
          </a:xfrm>
          <a:prstGeom prst="rect">
            <a:avLst/>
          </a:prstGeom>
        </p:spPr>
      </p:pic>
      <p:pic>
        <p:nvPicPr>
          <p:cNvPr id="4" name="Picture 3" descr="A picture containing light&#10;&#10;Description automatically generated">
            <a:extLst>
              <a:ext uri="{FF2B5EF4-FFF2-40B4-BE49-F238E27FC236}">
                <a16:creationId xmlns:a16="http://schemas.microsoft.com/office/drawing/2014/main" id="{5E419FAC-F813-FC1A-9269-6D3B457CFE0F}"/>
              </a:ext>
            </a:extLst>
          </p:cNvPr>
          <p:cNvPicPr>
            <a:picLocks noChangeAspect="1"/>
          </p:cNvPicPr>
          <p:nvPr userDrawn="1"/>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40524"/>
          <a:stretch/>
        </p:blipFill>
        <p:spPr>
          <a:xfrm>
            <a:off x="4951735" y="0"/>
            <a:ext cx="7240265" cy="6857554"/>
          </a:xfrm>
          <a:prstGeom prst="rect">
            <a:avLst/>
          </a:prstGeom>
        </p:spPr>
      </p:pic>
    </p:spTree>
    <p:extLst>
      <p:ext uri="{BB962C8B-B14F-4D97-AF65-F5344CB8AC3E}">
        <p14:creationId xmlns:p14="http://schemas.microsoft.com/office/powerpoint/2010/main" val="42571206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ubsection_Divider">
    <p:bg>
      <p:bgPr>
        <a:solidFill>
          <a:srgbClr val="E5EFF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7E01A6-7CA0-C146-AFF9-40B8146B8884}"/>
              </a:ext>
            </a:extLst>
          </p:cNvPr>
          <p:cNvSpPr>
            <a:spLocks noGrp="1"/>
          </p:cNvSpPr>
          <p:nvPr>
            <p:ph type="sldNum" sz="quarter" idx="10"/>
          </p:nvPr>
        </p:nvSpPr>
        <p:spPr/>
        <p:txBody>
          <a:bodyPr/>
          <a:lstStyle/>
          <a:p>
            <a:fld id="{90C45179-1CDC-4579-BF3C-0CC2598DCC64}" type="slidenum">
              <a:rPr lang="en-IE" smtClean="0"/>
              <a:t>‹#›</a:t>
            </a:fld>
            <a:endParaRPr lang="en-IE"/>
          </a:p>
        </p:txBody>
      </p:sp>
      <p:sp>
        <p:nvSpPr>
          <p:cNvPr id="6" name="Title 1">
            <a:extLst>
              <a:ext uri="{FF2B5EF4-FFF2-40B4-BE49-F238E27FC236}">
                <a16:creationId xmlns:a16="http://schemas.microsoft.com/office/drawing/2014/main" id="{2BEA1479-A831-4C7A-9060-0CBD3C09E92A}"/>
              </a:ext>
            </a:extLst>
          </p:cNvPr>
          <p:cNvSpPr>
            <a:spLocks noGrp="1"/>
          </p:cNvSpPr>
          <p:nvPr>
            <p:ph type="title" hasCustomPrompt="1"/>
          </p:nvPr>
        </p:nvSpPr>
        <p:spPr>
          <a:xfrm>
            <a:off x="483610" y="2843349"/>
            <a:ext cx="4033905" cy="934499"/>
          </a:xfrm>
        </p:spPr>
        <p:txBody>
          <a:bodyPr anchor="t">
            <a:noAutofit/>
          </a:bodyPr>
          <a:lstStyle>
            <a:lvl1pPr algn="l">
              <a:lnSpc>
                <a:spcPct val="100000"/>
              </a:lnSpc>
              <a:defRPr sz="2396" b="0" i="0">
                <a:solidFill>
                  <a:srgbClr val="262836"/>
                </a:solidFill>
                <a:latin typeface="Helvetica Now Text" panose="020B0504030202020204" pitchFamily="34" charset="77"/>
              </a:defRPr>
            </a:lvl1pPr>
          </a:lstStyle>
          <a:p>
            <a:r>
              <a:rPr lang="en-GB"/>
              <a:t>Click to edit title</a:t>
            </a:r>
          </a:p>
        </p:txBody>
      </p:sp>
    </p:spTree>
    <p:extLst>
      <p:ext uri="{BB962C8B-B14F-4D97-AF65-F5344CB8AC3E}">
        <p14:creationId xmlns:p14="http://schemas.microsoft.com/office/powerpoint/2010/main" val="4520368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_Subtitl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3">
            <a:extLst>
              <a:ext uri="{FF2B5EF4-FFF2-40B4-BE49-F238E27FC236}">
                <a16:creationId xmlns:a16="http://schemas.microsoft.com/office/drawing/2014/main" id="{12088575-1D1D-854D-BCD8-AF60B4C07CF7}"/>
              </a:ext>
            </a:extLst>
          </p:cNvPr>
          <p:cNvSpPr>
            <a:spLocks noGrp="1"/>
          </p:cNvSpPr>
          <p:nvPr>
            <p:ph sz="quarter" idx="14"/>
          </p:nvPr>
        </p:nvSpPr>
        <p:spPr>
          <a:xfrm>
            <a:off x="1123229" y="1481296"/>
            <a:ext cx="10686952" cy="4519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2">
            <a:extLst>
              <a:ext uri="{FF2B5EF4-FFF2-40B4-BE49-F238E27FC236}">
                <a16:creationId xmlns:a16="http://schemas.microsoft.com/office/drawing/2014/main" id="{E1A82257-ABFE-4209-947E-41D21733188B}"/>
              </a:ext>
            </a:extLst>
          </p:cNvPr>
          <p:cNvSpPr>
            <a:spLocks noGrp="1"/>
          </p:cNvSpPr>
          <p:nvPr>
            <p:ph type="subTitle" idx="13" hasCustomPrompt="1"/>
          </p:nvPr>
        </p:nvSpPr>
        <p:spPr>
          <a:xfrm>
            <a:off x="1123229" y="978304"/>
            <a:ext cx="10686952"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dirty="0"/>
              <a:t>Click to add subhead</a:t>
            </a:r>
            <a:endParaRPr lang="en-US" dirty="0"/>
          </a:p>
        </p:txBody>
      </p:sp>
    </p:spTree>
    <p:extLst>
      <p:ext uri="{BB962C8B-B14F-4D97-AF65-F5344CB8AC3E}">
        <p14:creationId xmlns:p14="http://schemas.microsoft.com/office/powerpoint/2010/main" val="4259047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6D24-A6C6-9014-A49B-B46786E265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27D126F-1B73-B291-A57B-9EBBB28B19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C9DB5C-E4EA-027A-C092-5D9F5A8F2253}"/>
              </a:ext>
            </a:extLst>
          </p:cNvPr>
          <p:cNvSpPr>
            <a:spLocks noGrp="1"/>
          </p:cNvSpPr>
          <p:nvPr>
            <p:ph type="dt" sz="half" idx="10"/>
          </p:nvPr>
        </p:nvSpPr>
        <p:spPr/>
        <p:txBody>
          <a:bodyPr/>
          <a:lstStyle/>
          <a:p>
            <a:fld id="{85001C06-E19A-43BE-9F2C-3AD7684791AB}" type="datetimeFigureOut">
              <a:rPr lang="en-GB" smtClean="0"/>
              <a:t>29/03/2025</a:t>
            </a:fld>
            <a:endParaRPr lang="en-GB"/>
          </a:p>
        </p:txBody>
      </p:sp>
      <p:sp>
        <p:nvSpPr>
          <p:cNvPr id="5" name="Footer Placeholder 4">
            <a:extLst>
              <a:ext uri="{FF2B5EF4-FFF2-40B4-BE49-F238E27FC236}">
                <a16:creationId xmlns:a16="http://schemas.microsoft.com/office/drawing/2014/main" id="{BFC1C7EF-65C4-68FB-DACD-290582635D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568305-62D7-47DA-14F9-385247DFA2A2}"/>
              </a:ext>
            </a:extLst>
          </p:cNvPr>
          <p:cNvSpPr>
            <a:spLocks noGrp="1"/>
          </p:cNvSpPr>
          <p:nvPr>
            <p:ph type="sldNum" sz="quarter" idx="12"/>
          </p:nvPr>
        </p:nvSpPr>
        <p:spPr/>
        <p:txBody>
          <a:bodyPr/>
          <a:lstStyle/>
          <a:p>
            <a:fld id="{2E977469-281F-4DDB-A510-689792FAE785}" type="slidenum">
              <a:rPr lang="en-GB" smtClean="0"/>
              <a:t>‹#›</a:t>
            </a:fld>
            <a:endParaRPr lang="en-GB"/>
          </a:p>
        </p:txBody>
      </p:sp>
    </p:spTree>
    <p:extLst>
      <p:ext uri="{BB962C8B-B14F-4D97-AF65-F5344CB8AC3E}">
        <p14:creationId xmlns:p14="http://schemas.microsoft.com/office/powerpoint/2010/main" val="38944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3">
            <a:extLst>
              <a:ext uri="{FF2B5EF4-FFF2-40B4-BE49-F238E27FC236}">
                <a16:creationId xmlns:a16="http://schemas.microsoft.com/office/drawing/2014/main" id="{12088575-1D1D-854D-BCD8-AF60B4C07CF7}"/>
              </a:ext>
            </a:extLst>
          </p:cNvPr>
          <p:cNvSpPr>
            <a:spLocks noGrp="1"/>
          </p:cNvSpPr>
          <p:nvPr>
            <p:ph sz="quarter" idx="14"/>
          </p:nvPr>
        </p:nvSpPr>
        <p:spPr>
          <a:xfrm>
            <a:off x="1123229" y="975946"/>
            <a:ext cx="10686952" cy="50248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9954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_Subtitle_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L">
            <a:extLst>
              <a:ext uri="{FF2B5EF4-FFF2-40B4-BE49-F238E27FC236}">
                <a16:creationId xmlns:a16="http://schemas.microsoft.com/office/drawing/2014/main" id="{12088575-1D1D-854D-BCD8-AF60B4C07CF7}"/>
              </a:ext>
            </a:extLst>
          </p:cNvPr>
          <p:cNvSpPr>
            <a:spLocks noGrp="1"/>
          </p:cNvSpPr>
          <p:nvPr>
            <p:ph sz="quarter" idx="14"/>
          </p:nvPr>
        </p:nvSpPr>
        <p:spPr>
          <a:xfrm>
            <a:off x="1123232" y="1481296"/>
            <a:ext cx="4953719" cy="4519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R">
            <a:extLst>
              <a:ext uri="{FF2B5EF4-FFF2-40B4-BE49-F238E27FC236}">
                <a16:creationId xmlns:a16="http://schemas.microsoft.com/office/drawing/2014/main" id="{C4727DAE-2E97-A443-B677-9D8220C5E4C4}"/>
              </a:ext>
            </a:extLst>
          </p:cNvPr>
          <p:cNvSpPr>
            <a:spLocks noGrp="1"/>
          </p:cNvSpPr>
          <p:nvPr>
            <p:ph sz="quarter" idx="15"/>
          </p:nvPr>
        </p:nvSpPr>
        <p:spPr>
          <a:xfrm>
            <a:off x="6476628" y="1481296"/>
            <a:ext cx="5333554" cy="4519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9F9265EA-56BE-4782-80D2-E3B3138CBEAA}"/>
              </a:ext>
            </a:extLst>
          </p:cNvPr>
          <p:cNvSpPr>
            <a:spLocks noGrp="1"/>
          </p:cNvSpPr>
          <p:nvPr>
            <p:ph type="subTitle" idx="13" hasCustomPrompt="1"/>
          </p:nvPr>
        </p:nvSpPr>
        <p:spPr>
          <a:xfrm>
            <a:off x="1123229" y="978304"/>
            <a:ext cx="10686952"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a:t>Click to add subhead</a:t>
            </a:r>
            <a:endParaRPr lang="en-US"/>
          </a:p>
        </p:txBody>
      </p:sp>
    </p:spTree>
    <p:extLst>
      <p:ext uri="{BB962C8B-B14F-4D97-AF65-F5344CB8AC3E}">
        <p14:creationId xmlns:p14="http://schemas.microsoft.com/office/powerpoint/2010/main" val="29618191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_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L">
            <a:extLst>
              <a:ext uri="{FF2B5EF4-FFF2-40B4-BE49-F238E27FC236}">
                <a16:creationId xmlns:a16="http://schemas.microsoft.com/office/drawing/2014/main" id="{12088575-1D1D-854D-BCD8-AF60B4C07CF7}"/>
              </a:ext>
            </a:extLst>
          </p:cNvPr>
          <p:cNvSpPr>
            <a:spLocks noGrp="1"/>
          </p:cNvSpPr>
          <p:nvPr>
            <p:ph sz="quarter" idx="14"/>
          </p:nvPr>
        </p:nvSpPr>
        <p:spPr>
          <a:xfrm>
            <a:off x="1123232" y="993532"/>
            <a:ext cx="4953719" cy="5007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R">
            <a:extLst>
              <a:ext uri="{FF2B5EF4-FFF2-40B4-BE49-F238E27FC236}">
                <a16:creationId xmlns:a16="http://schemas.microsoft.com/office/drawing/2014/main" id="{C4727DAE-2E97-A443-B677-9D8220C5E4C4}"/>
              </a:ext>
            </a:extLst>
          </p:cNvPr>
          <p:cNvSpPr>
            <a:spLocks noGrp="1"/>
          </p:cNvSpPr>
          <p:nvPr>
            <p:ph sz="quarter" idx="15"/>
          </p:nvPr>
        </p:nvSpPr>
        <p:spPr>
          <a:xfrm>
            <a:off x="6476628" y="993532"/>
            <a:ext cx="5333554" cy="50072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613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90C45179-1CDC-4579-BF3C-0CC2598DCC64}" type="slidenum">
              <a:rPr lang="en-IE" smtClean="0"/>
              <a:t>‹#›</a:t>
            </a:fld>
            <a:endParaRPr lang="en-IE"/>
          </a:p>
        </p:txBody>
      </p:sp>
      <p:sp>
        <p:nvSpPr>
          <p:cNvPr id="8" name="Title 4">
            <a:extLst>
              <a:ext uri="{FF2B5EF4-FFF2-40B4-BE49-F238E27FC236}">
                <a16:creationId xmlns:a16="http://schemas.microsoft.com/office/drawing/2014/main" id="{EE4928CC-F614-46FC-B18D-2DC000470910}"/>
              </a:ext>
            </a:extLst>
          </p:cNvPr>
          <p:cNvSpPr>
            <a:spLocks noGrp="1"/>
          </p:cNvSpPr>
          <p:nvPr>
            <p:ph type="title" hasCustomPrompt="1"/>
          </p:nvPr>
        </p:nvSpPr>
        <p:spPr>
          <a:xfrm>
            <a:off x="1123229" y="468192"/>
            <a:ext cx="10686952" cy="369012"/>
          </a:xfrm>
        </p:spPr>
        <p:txBody>
          <a:bodyPr/>
          <a:lstStyle/>
          <a:p>
            <a:r>
              <a:rPr lang="en-US"/>
              <a:t>Click to add title</a:t>
            </a:r>
            <a:endParaRPr lang="en-GB"/>
          </a:p>
        </p:txBody>
      </p:sp>
      <p:sp>
        <p:nvSpPr>
          <p:cNvPr id="14" name="Content Placeholder L">
            <a:extLst>
              <a:ext uri="{FF2B5EF4-FFF2-40B4-BE49-F238E27FC236}">
                <a16:creationId xmlns:a16="http://schemas.microsoft.com/office/drawing/2014/main" id="{15C4DAB4-8874-4CB5-8F41-93F39FC058AE}"/>
              </a:ext>
            </a:extLst>
          </p:cNvPr>
          <p:cNvSpPr>
            <a:spLocks noGrp="1"/>
          </p:cNvSpPr>
          <p:nvPr>
            <p:ph sz="quarter" idx="14"/>
          </p:nvPr>
        </p:nvSpPr>
        <p:spPr>
          <a:xfrm>
            <a:off x="1123232" y="1488804"/>
            <a:ext cx="4953719" cy="4511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R">
            <a:extLst>
              <a:ext uri="{FF2B5EF4-FFF2-40B4-BE49-F238E27FC236}">
                <a16:creationId xmlns:a16="http://schemas.microsoft.com/office/drawing/2014/main" id="{3CCDA5A9-C88C-455E-81C5-BFAB26872534}"/>
              </a:ext>
            </a:extLst>
          </p:cNvPr>
          <p:cNvSpPr>
            <a:spLocks noGrp="1"/>
          </p:cNvSpPr>
          <p:nvPr>
            <p:ph sz="quarter" idx="15"/>
          </p:nvPr>
        </p:nvSpPr>
        <p:spPr>
          <a:xfrm>
            <a:off x="6476628" y="1488804"/>
            <a:ext cx="5333554" cy="4511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ubtitle L">
            <a:extLst>
              <a:ext uri="{FF2B5EF4-FFF2-40B4-BE49-F238E27FC236}">
                <a16:creationId xmlns:a16="http://schemas.microsoft.com/office/drawing/2014/main" id="{67279DEC-5EDB-4298-B489-0253C4D15862}"/>
              </a:ext>
            </a:extLst>
          </p:cNvPr>
          <p:cNvSpPr>
            <a:spLocks noGrp="1"/>
          </p:cNvSpPr>
          <p:nvPr>
            <p:ph type="subTitle" idx="13" hasCustomPrompt="1"/>
          </p:nvPr>
        </p:nvSpPr>
        <p:spPr>
          <a:xfrm>
            <a:off x="1123232" y="978304"/>
            <a:ext cx="4953719"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a:t>Click to add subhead 1</a:t>
            </a:r>
            <a:endParaRPr lang="en-US"/>
          </a:p>
        </p:txBody>
      </p:sp>
      <p:sp>
        <p:nvSpPr>
          <p:cNvPr id="22" name="Subtitle R">
            <a:extLst>
              <a:ext uri="{FF2B5EF4-FFF2-40B4-BE49-F238E27FC236}">
                <a16:creationId xmlns:a16="http://schemas.microsoft.com/office/drawing/2014/main" id="{68EAD262-9633-4879-A38D-604BB6D8D707}"/>
              </a:ext>
            </a:extLst>
          </p:cNvPr>
          <p:cNvSpPr>
            <a:spLocks noGrp="1"/>
          </p:cNvSpPr>
          <p:nvPr>
            <p:ph type="body" sz="quarter" idx="16" hasCustomPrompt="1"/>
          </p:nvPr>
        </p:nvSpPr>
        <p:spPr>
          <a:xfrm>
            <a:off x="6476628" y="978695"/>
            <a:ext cx="5336626" cy="361823"/>
          </a:xfrm>
        </p:spPr>
        <p:txBody>
          <a:bodyPr/>
          <a:lstStyle>
            <a:lvl1pPr>
              <a:defRPr sz="2196"/>
            </a:lvl1pPr>
          </a:lstStyle>
          <a:p>
            <a:pPr lvl="0"/>
            <a:r>
              <a:rPr lang="en-GB"/>
              <a:t>Click to add subhead 2</a:t>
            </a:r>
            <a:endParaRPr lang="en-US"/>
          </a:p>
        </p:txBody>
      </p:sp>
    </p:spTree>
    <p:extLst>
      <p:ext uri="{BB962C8B-B14F-4D97-AF65-F5344CB8AC3E}">
        <p14:creationId xmlns:p14="http://schemas.microsoft.com/office/powerpoint/2010/main" val="37261799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_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L">
            <a:extLst>
              <a:ext uri="{FF2B5EF4-FFF2-40B4-BE49-F238E27FC236}">
                <a16:creationId xmlns:a16="http://schemas.microsoft.com/office/drawing/2014/main" id="{12088575-1D1D-854D-BCD8-AF60B4C07CF7}"/>
              </a:ext>
            </a:extLst>
          </p:cNvPr>
          <p:cNvSpPr>
            <a:spLocks noGrp="1"/>
          </p:cNvSpPr>
          <p:nvPr>
            <p:ph sz="quarter" idx="14"/>
          </p:nvPr>
        </p:nvSpPr>
        <p:spPr>
          <a:xfrm>
            <a:off x="1123232" y="1481296"/>
            <a:ext cx="3240211" cy="4513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M">
            <a:extLst>
              <a:ext uri="{FF2B5EF4-FFF2-40B4-BE49-F238E27FC236}">
                <a16:creationId xmlns:a16="http://schemas.microsoft.com/office/drawing/2014/main" id="{3D3C49DE-9CF0-D64E-B027-761F00728619}"/>
              </a:ext>
            </a:extLst>
          </p:cNvPr>
          <p:cNvSpPr>
            <a:spLocks noGrp="1"/>
          </p:cNvSpPr>
          <p:nvPr>
            <p:ph sz="quarter" idx="15"/>
          </p:nvPr>
        </p:nvSpPr>
        <p:spPr>
          <a:xfrm>
            <a:off x="4846602" y="1481296"/>
            <a:ext cx="3240211" cy="4513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R">
            <a:extLst>
              <a:ext uri="{FF2B5EF4-FFF2-40B4-BE49-F238E27FC236}">
                <a16:creationId xmlns:a16="http://schemas.microsoft.com/office/drawing/2014/main" id="{D748340F-E610-DD45-9760-F316BD6985AA}"/>
              </a:ext>
            </a:extLst>
          </p:cNvPr>
          <p:cNvSpPr>
            <a:spLocks noGrp="1"/>
          </p:cNvSpPr>
          <p:nvPr>
            <p:ph sz="quarter" idx="16"/>
          </p:nvPr>
        </p:nvSpPr>
        <p:spPr>
          <a:xfrm>
            <a:off x="8569972" y="1481296"/>
            <a:ext cx="3240211" cy="4513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2">
            <a:extLst>
              <a:ext uri="{FF2B5EF4-FFF2-40B4-BE49-F238E27FC236}">
                <a16:creationId xmlns:a16="http://schemas.microsoft.com/office/drawing/2014/main" id="{C60BFC87-415A-4A6C-97DD-62DE51192398}"/>
              </a:ext>
            </a:extLst>
          </p:cNvPr>
          <p:cNvSpPr>
            <a:spLocks noGrp="1"/>
          </p:cNvSpPr>
          <p:nvPr>
            <p:ph type="subTitle" idx="13" hasCustomPrompt="1"/>
          </p:nvPr>
        </p:nvSpPr>
        <p:spPr>
          <a:xfrm>
            <a:off x="1123229" y="978304"/>
            <a:ext cx="10686952"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a:t>Click to add subhead</a:t>
            </a:r>
            <a:endParaRPr lang="en-US"/>
          </a:p>
        </p:txBody>
      </p:sp>
    </p:spTree>
    <p:extLst>
      <p:ext uri="{BB962C8B-B14F-4D97-AF65-F5344CB8AC3E}">
        <p14:creationId xmlns:p14="http://schemas.microsoft.com/office/powerpoint/2010/main" val="2044178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orizontal Comparison_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L">
            <a:extLst>
              <a:ext uri="{FF2B5EF4-FFF2-40B4-BE49-F238E27FC236}">
                <a16:creationId xmlns:a16="http://schemas.microsoft.com/office/drawing/2014/main" id="{12088575-1D1D-854D-BCD8-AF60B4C07CF7}"/>
              </a:ext>
            </a:extLst>
          </p:cNvPr>
          <p:cNvSpPr>
            <a:spLocks noGrp="1"/>
          </p:cNvSpPr>
          <p:nvPr>
            <p:ph sz="quarter" idx="14"/>
          </p:nvPr>
        </p:nvSpPr>
        <p:spPr>
          <a:xfrm>
            <a:off x="1123232" y="1481297"/>
            <a:ext cx="4953719" cy="4519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RT">
            <a:extLst>
              <a:ext uri="{FF2B5EF4-FFF2-40B4-BE49-F238E27FC236}">
                <a16:creationId xmlns:a16="http://schemas.microsoft.com/office/drawing/2014/main" id="{C4727DAE-2E97-A443-B677-9D8220C5E4C4}"/>
              </a:ext>
            </a:extLst>
          </p:cNvPr>
          <p:cNvSpPr>
            <a:spLocks noGrp="1"/>
          </p:cNvSpPr>
          <p:nvPr>
            <p:ph sz="quarter" idx="15"/>
          </p:nvPr>
        </p:nvSpPr>
        <p:spPr>
          <a:xfrm>
            <a:off x="6476628" y="1484520"/>
            <a:ext cx="5333554" cy="218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9F9265EA-56BE-4782-80D2-E3B3138CBEAA}"/>
              </a:ext>
            </a:extLst>
          </p:cNvPr>
          <p:cNvSpPr>
            <a:spLocks noGrp="1"/>
          </p:cNvSpPr>
          <p:nvPr>
            <p:ph type="subTitle" idx="13" hasCustomPrompt="1"/>
          </p:nvPr>
        </p:nvSpPr>
        <p:spPr>
          <a:xfrm>
            <a:off x="1123229" y="978304"/>
            <a:ext cx="10686952"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a:t>Click to add subhead</a:t>
            </a:r>
            <a:endParaRPr lang="en-US"/>
          </a:p>
        </p:txBody>
      </p:sp>
      <p:sp>
        <p:nvSpPr>
          <p:cNvPr id="8" name="Content Placeholder RB">
            <a:extLst>
              <a:ext uri="{FF2B5EF4-FFF2-40B4-BE49-F238E27FC236}">
                <a16:creationId xmlns:a16="http://schemas.microsoft.com/office/drawing/2014/main" id="{25D6B3B0-1D6C-4EA7-A487-E119289DE29C}"/>
              </a:ext>
            </a:extLst>
          </p:cNvPr>
          <p:cNvSpPr>
            <a:spLocks noGrp="1"/>
          </p:cNvSpPr>
          <p:nvPr>
            <p:ph sz="quarter" idx="16"/>
          </p:nvPr>
        </p:nvSpPr>
        <p:spPr>
          <a:xfrm>
            <a:off x="6476628" y="3809807"/>
            <a:ext cx="5333554" cy="218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3080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Vertical Comparison_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T">
            <a:extLst>
              <a:ext uri="{FF2B5EF4-FFF2-40B4-BE49-F238E27FC236}">
                <a16:creationId xmlns:a16="http://schemas.microsoft.com/office/drawing/2014/main" id="{12088575-1D1D-854D-BCD8-AF60B4C07CF7}"/>
              </a:ext>
            </a:extLst>
          </p:cNvPr>
          <p:cNvSpPr>
            <a:spLocks noGrp="1"/>
          </p:cNvSpPr>
          <p:nvPr>
            <p:ph sz="quarter" idx="14"/>
          </p:nvPr>
        </p:nvSpPr>
        <p:spPr>
          <a:xfrm>
            <a:off x="1123229" y="1481296"/>
            <a:ext cx="10690025" cy="216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BL">
            <a:extLst>
              <a:ext uri="{FF2B5EF4-FFF2-40B4-BE49-F238E27FC236}">
                <a16:creationId xmlns:a16="http://schemas.microsoft.com/office/drawing/2014/main" id="{C4727DAE-2E97-A443-B677-9D8220C5E4C4}"/>
              </a:ext>
            </a:extLst>
          </p:cNvPr>
          <p:cNvSpPr>
            <a:spLocks noGrp="1"/>
          </p:cNvSpPr>
          <p:nvPr>
            <p:ph sz="quarter" idx="15"/>
          </p:nvPr>
        </p:nvSpPr>
        <p:spPr>
          <a:xfrm>
            <a:off x="1123230" y="3808369"/>
            <a:ext cx="5226696" cy="2197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9F9265EA-56BE-4782-80D2-E3B3138CBEAA}"/>
              </a:ext>
            </a:extLst>
          </p:cNvPr>
          <p:cNvSpPr>
            <a:spLocks noGrp="1"/>
          </p:cNvSpPr>
          <p:nvPr>
            <p:ph type="subTitle" idx="13" hasCustomPrompt="1"/>
          </p:nvPr>
        </p:nvSpPr>
        <p:spPr>
          <a:xfrm>
            <a:off x="1123229" y="978304"/>
            <a:ext cx="10686952"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a:t>Click to add subhead</a:t>
            </a:r>
            <a:endParaRPr lang="en-US"/>
          </a:p>
        </p:txBody>
      </p:sp>
      <p:sp>
        <p:nvSpPr>
          <p:cNvPr id="8" name="Content Placeholder BR">
            <a:extLst>
              <a:ext uri="{FF2B5EF4-FFF2-40B4-BE49-F238E27FC236}">
                <a16:creationId xmlns:a16="http://schemas.microsoft.com/office/drawing/2014/main" id="{25D6B3B0-1D6C-4EA7-A487-E119289DE29C}"/>
              </a:ext>
            </a:extLst>
          </p:cNvPr>
          <p:cNvSpPr>
            <a:spLocks noGrp="1"/>
          </p:cNvSpPr>
          <p:nvPr>
            <p:ph sz="quarter" idx="16"/>
          </p:nvPr>
        </p:nvSpPr>
        <p:spPr>
          <a:xfrm>
            <a:off x="6586559" y="3808369"/>
            <a:ext cx="5226696" cy="2197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7473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Vertical Comparison_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T">
            <a:extLst>
              <a:ext uri="{FF2B5EF4-FFF2-40B4-BE49-F238E27FC236}">
                <a16:creationId xmlns:a16="http://schemas.microsoft.com/office/drawing/2014/main" id="{12088575-1D1D-854D-BCD8-AF60B4C07CF7}"/>
              </a:ext>
            </a:extLst>
          </p:cNvPr>
          <p:cNvSpPr>
            <a:spLocks noGrp="1"/>
          </p:cNvSpPr>
          <p:nvPr>
            <p:ph sz="quarter" idx="14"/>
          </p:nvPr>
        </p:nvSpPr>
        <p:spPr>
          <a:xfrm>
            <a:off x="1123229" y="1481297"/>
            <a:ext cx="10690025" cy="2149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B">
            <a:extLst>
              <a:ext uri="{FF2B5EF4-FFF2-40B4-BE49-F238E27FC236}">
                <a16:creationId xmlns:a16="http://schemas.microsoft.com/office/drawing/2014/main" id="{C4727DAE-2E97-A443-B677-9D8220C5E4C4}"/>
              </a:ext>
            </a:extLst>
          </p:cNvPr>
          <p:cNvSpPr>
            <a:spLocks noGrp="1"/>
          </p:cNvSpPr>
          <p:nvPr>
            <p:ph sz="quarter" idx="15"/>
          </p:nvPr>
        </p:nvSpPr>
        <p:spPr>
          <a:xfrm>
            <a:off x="1123229" y="3771485"/>
            <a:ext cx="10690025" cy="2234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9F9265EA-56BE-4782-80D2-E3B3138CBEAA}"/>
              </a:ext>
            </a:extLst>
          </p:cNvPr>
          <p:cNvSpPr>
            <a:spLocks noGrp="1"/>
          </p:cNvSpPr>
          <p:nvPr>
            <p:ph type="subTitle" idx="13" hasCustomPrompt="1"/>
          </p:nvPr>
        </p:nvSpPr>
        <p:spPr>
          <a:xfrm>
            <a:off x="1123229" y="978304"/>
            <a:ext cx="10686952"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a:t>Click to add subhead</a:t>
            </a:r>
            <a:endParaRPr lang="en-US"/>
          </a:p>
        </p:txBody>
      </p:sp>
    </p:spTree>
    <p:extLst>
      <p:ext uri="{BB962C8B-B14F-4D97-AF65-F5344CB8AC3E}">
        <p14:creationId xmlns:p14="http://schemas.microsoft.com/office/powerpoint/2010/main" val="28734882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Exec Summary (3 panel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L">
            <a:extLst>
              <a:ext uri="{FF2B5EF4-FFF2-40B4-BE49-F238E27FC236}">
                <a16:creationId xmlns:a16="http://schemas.microsoft.com/office/drawing/2014/main" id="{12088575-1D1D-854D-BCD8-AF60B4C07CF7}"/>
              </a:ext>
            </a:extLst>
          </p:cNvPr>
          <p:cNvSpPr>
            <a:spLocks noGrp="1"/>
          </p:cNvSpPr>
          <p:nvPr>
            <p:ph sz="quarter" idx="14"/>
          </p:nvPr>
        </p:nvSpPr>
        <p:spPr>
          <a:xfrm>
            <a:off x="1123232" y="3075632"/>
            <a:ext cx="3240211" cy="2902191"/>
          </a:xfrm>
          <a:solidFill>
            <a:schemeClr val="bg2"/>
          </a:solidFill>
        </p:spPr>
        <p:txBody>
          <a:bodyPr lIns="360000" tIns="360000" rIns="360000" bIns="360000"/>
          <a:lstStyle/>
          <a:p>
            <a:pPr lvl="0"/>
            <a:r>
              <a:rPr lang="en-US"/>
              <a:t>Click to edit Master text styles</a:t>
            </a:r>
          </a:p>
        </p:txBody>
      </p:sp>
      <p:sp>
        <p:nvSpPr>
          <p:cNvPr id="10" name="Content Placeholder M">
            <a:extLst>
              <a:ext uri="{FF2B5EF4-FFF2-40B4-BE49-F238E27FC236}">
                <a16:creationId xmlns:a16="http://schemas.microsoft.com/office/drawing/2014/main" id="{3D3C49DE-9CF0-D64E-B027-761F00728619}"/>
              </a:ext>
            </a:extLst>
          </p:cNvPr>
          <p:cNvSpPr>
            <a:spLocks noGrp="1"/>
          </p:cNvSpPr>
          <p:nvPr>
            <p:ph sz="quarter" idx="15"/>
          </p:nvPr>
        </p:nvSpPr>
        <p:spPr>
          <a:xfrm>
            <a:off x="4846602" y="3075632"/>
            <a:ext cx="3240211" cy="2902191"/>
          </a:xfrm>
          <a:solidFill>
            <a:schemeClr val="bg2"/>
          </a:solidFill>
        </p:spPr>
        <p:txBody>
          <a:bodyPr lIns="360000" tIns="360000" rIns="360000" bIns="360000"/>
          <a:lstStyle>
            <a:lvl3pPr>
              <a:defRPr/>
            </a:lvl3pPr>
          </a:lstStyle>
          <a:p>
            <a:pPr lvl="0"/>
            <a:r>
              <a:rPr lang="en-US"/>
              <a:t>Click to edit Master text styles</a:t>
            </a:r>
          </a:p>
        </p:txBody>
      </p:sp>
      <p:sp>
        <p:nvSpPr>
          <p:cNvPr id="11" name="Content Placeholder R">
            <a:extLst>
              <a:ext uri="{FF2B5EF4-FFF2-40B4-BE49-F238E27FC236}">
                <a16:creationId xmlns:a16="http://schemas.microsoft.com/office/drawing/2014/main" id="{D748340F-E610-DD45-9760-F316BD6985AA}"/>
              </a:ext>
            </a:extLst>
          </p:cNvPr>
          <p:cNvSpPr>
            <a:spLocks noGrp="1"/>
          </p:cNvSpPr>
          <p:nvPr>
            <p:ph sz="quarter" idx="16"/>
          </p:nvPr>
        </p:nvSpPr>
        <p:spPr>
          <a:xfrm>
            <a:off x="8569972" y="3075632"/>
            <a:ext cx="3240211" cy="2902191"/>
          </a:xfrm>
          <a:solidFill>
            <a:schemeClr val="bg2"/>
          </a:solidFill>
        </p:spPr>
        <p:txBody>
          <a:bodyPr lIns="360000" tIns="360000" rIns="360000" bIns="360000"/>
          <a:lstStyle/>
          <a:p>
            <a:pPr lvl="0"/>
            <a:r>
              <a:rPr lang="en-US"/>
              <a:t>Click to edit Master text styles</a:t>
            </a:r>
          </a:p>
        </p:txBody>
      </p:sp>
      <p:sp>
        <p:nvSpPr>
          <p:cNvPr id="3" name="Text Placeholder 2">
            <a:extLst>
              <a:ext uri="{FF2B5EF4-FFF2-40B4-BE49-F238E27FC236}">
                <a16:creationId xmlns:a16="http://schemas.microsoft.com/office/drawing/2014/main" id="{2DFDAB77-DA3F-DFB6-4192-305880F07353}"/>
              </a:ext>
            </a:extLst>
          </p:cNvPr>
          <p:cNvSpPr>
            <a:spLocks noGrp="1"/>
          </p:cNvSpPr>
          <p:nvPr>
            <p:ph type="body" sz="quarter" idx="17"/>
          </p:nvPr>
        </p:nvSpPr>
        <p:spPr>
          <a:xfrm>
            <a:off x="1123000" y="1404199"/>
            <a:ext cx="3240520" cy="1671572"/>
          </a:xfrm>
          <a:solidFill>
            <a:schemeClr val="accent1"/>
          </a:solidFill>
        </p:spPr>
        <p:txBody>
          <a:bodyPr lIns="2160000" tIns="360000" rIns="180000" bIns="180000"/>
          <a:lstStyle>
            <a:lvl1pPr>
              <a:defRPr sz="1598" b="1">
                <a:solidFill>
                  <a:schemeClr val="bg1"/>
                </a:solidFill>
              </a:defRPr>
            </a:lvl1pPr>
            <a:lvl2pPr marL="0" indent="0" algn="l">
              <a:defRPr b="0">
                <a:solidFill>
                  <a:schemeClr val="bg1"/>
                </a:solidFill>
              </a:defRPr>
            </a:lvl2pPr>
          </a:lstStyle>
          <a:p>
            <a:pPr marL="0" marR="0" lvl="0" indent="0" algn="l" defTabSz="456447"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a:t>Click to edit Master text styles</a:t>
            </a:r>
          </a:p>
          <a:p>
            <a:pPr marL="0" marR="0" lvl="1" indent="0" algn="l" defTabSz="456447"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a:t>Second level</a:t>
            </a:r>
          </a:p>
        </p:txBody>
      </p:sp>
      <p:sp>
        <p:nvSpPr>
          <p:cNvPr id="8" name="Text Placeholder 7">
            <a:extLst>
              <a:ext uri="{FF2B5EF4-FFF2-40B4-BE49-F238E27FC236}">
                <a16:creationId xmlns:a16="http://schemas.microsoft.com/office/drawing/2014/main" id="{03149C50-7332-8B00-C0C0-23D3DCA9D67A}"/>
              </a:ext>
            </a:extLst>
          </p:cNvPr>
          <p:cNvSpPr>
            <a:spLocks noGrp="1"/>
          </p:cNvSpPr>
          <p:nvPr>
            <p:ph type="body" sz="quarter" idx="18"/>
          </p:nvPr>
        </p:nvSpPr>
        <p:spPr>
          <a:xfrm>
            <a:off x="4846505" y="1404083"/>
            <a:ext cx="3240520" cy="1671572"/>
          </a:xfrm>
          <a:solidFill>
            <a:schemeClr val="accent3"/>
          </a:solidFill>
        </p:spPr>
        <p:txBody>
          <a:bodyPr lIns="2160000" tIns="360000" rIns="180000" bIns="180000"/>
          <a:lstStyle>
            <a:lvl1pPr>
              <a:defRPr sz="1598" b="1">
                <a:solidFill>
                  <a:schemeClr val="bg1"/>
                </a:solidFill>
              </a:defRPr>
            </a:lvl1pPr>
            <a:lvl2pPr>
              <a:defRPr>
                <a:solidFill>
                  <a:schemeClr val="bg1"/>
                </a:solidFill>
              </a:defRPr>
            </a:lvl2pPr>
          </a:lstStyle>
          <a:p>
            <a:pPr marL="0" marR="0" lvl="0" indent="0" algn="l" defTabSz="456447"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a:t>Click to edit Master text styles</a:t>
            </a:r>
          </a:p>
          <a:p>
            <a:pPr marL="0" marR="0" lvl="1" indent="0" algn="l" defTabSz="456447"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a:t>Second level</a:t>
            </a:r>
          </a:p>
        </p:txBody>
      </p:sp>
      <p:sp>
        <p:nvSpPr>
          <p:cNvPr id="13" name="Text Placeholder 12">
            <a:extLst>
              <a:ext uri="{FF2B5EF4-FFF2-40B4-BE49-F238E27FC236}">
                <a16:creationId xmlns:a16="http://schemas.microsoft.com/office/drawing/2014/main" id="{3D09D195-9C3E-9D61-253F-7619401DD1CF}"/>
              </a:ext>
            </a:extLst>
          </p:cNvPr>
          <p:cNvSpPr>
            <a:spLocks noGrp="1"/>
          </p:cNvSpPr>
          <p:nvPr>
            <p:ph type="body" sz="quarter" idx="19"/>
          </p:nvPr>
        </p:nvSpPr>
        <p:spPr>
          <a:xfrm>
            <a:off x="8570009" y="1404199"/>
            <a:ext cx="3240520" cy="1671432"/>
          </a:xfrm>
          <a:solidFill>
            <a:schemeClr val="accent2"/>
          </a:solidFill>
        </p:spPr>
        <p:txBody>
          <a:bodyPr lIns="2160000" tIns="360000" rIns="180000" bIns="180000"/>
          <a:lstStyle>
            <a:lvl1pPr>
              <a:defRPr sz="1598" b="1">
                <a:solidFill>
                  <a:schemeClr val="bg1"/>
                </a:solidFill>
              </a:defRPr>
            </a:lvl1pPr>
            <a:lvl2pPr>
              <a:defRPr>
                <a:solidFill>
                  <a:schemeClr val="bg1"/>
                </a:solidFill>
              </a:defRPr>
            </a:lvl2pPr>
          </a:lstStyle>
          <a:p>
            <a:pPr marL="0" marR="0" lvl="0" indent="0" algn="l" defTabSz="456447"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a:t>Click to edit Master text styles</a:t>
            </a:r>
          </a:p>
          <a:p>
            <a:pPr marL="0" marR="0" lvl="1" indent="0" algn="l" defTabSz="456447"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a:t>Second level</a:t>
            </a:r>
          </a:p>
        </p:txBody>
      </p:sp>
    </p:spTree>
    <p:extLst>
      <p:ext uri="{BB962C8B-B14F-4D97-AF65-F5344CB8AC3E}">
        <p14:creationId xmlns:p14="http://schemas.microsoft.com/office/powerpoint/2010/main" val="38299140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Exec Summary_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3">
            <a:extLst>
              <a:ext uri="{FF2B5EF4-FFF2-40B4-BE49-F238E27FC236}">
                <a16:creationId xmlns:a16="http://schemas.microsoft.com/office/drawing/2014/main" id="{12088575-1D1D-854D-BCD8-AF60B4C07CF7}"/>
              </a:ext>
            </a:extLst>
          </p:cNvPr>
          <p:cNvSpPr>
            <a:spLocks noGrp="1"/>
          </p:cNvSpPr>
          <p:nvPr>
            <p:ph sz="quarter" idx="14" hasCustomPrompt="1"/>
          </p:nvPr>
        </p:nvSpPr>
        <p:spPr>
          <a:xfrm>
            <a:off x="1123231" y="1022960"/>
            <a:ext cx="10686951" cy="3279081"/>
          </a:xfrm>
        </p:spPr>
        <p:txBody>
          <a:bodyPr anchor="ctr"/>
          <a:lstStyle>
            <a:lvl1pPr>
              <a:defRPr sz="1996"/>
            </a:lvl1pPr>
          </a:lstStyle>
          <a:p>
            <a:pPr lvl="0"/>
            <a:r>
              <a:rPr lang="en-US"/>
              <a:t>Click to edit text</a:t>
            </a:r>
          </a:p>
        </p:txBody>
      </p:sp>
      <p:cxnSp>
        <p:nvCxnSpPr>
          <p:cNvPr id="11" name="Straight Connector 10">
            <a:extLst>
              <a:ext uri="{FF2B5EF4-FFF2-40B4-BE49-F238E27FC236}">
                <a16:creationId xmlns:a16="http://schemas.microsoft.com/office/drawing/2014/main" id="{364E7314-7DD6-4F17-9A90-CB3F41E33169}"/>
              </a:ext>
            </a:extLst>
          </p:cNvPr>
          <p:cNvCxnSpPr>
            <a:cxnSpLocks/>
          </p:cNvCxnSpPr>
          <p:nvPr/>
        </p:nvCxnSpPr>
        <p:spPr>
          <a:xfrm>
            <a:off x="1123231" y="4397455"/>
            <a:ext cx="10686953" cy="0"/>
          </a:xfrm>
          <a:prstGeom prst="line">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4450B2-269E-4E46-8758-FFB02A093EC4}"/>
              </a:ext>
            </a:extLst>
          </p:cNvPr>
          <p:cNvCxnSpPr>
            <a:cxnSpLocks/>
          </p:cNvCxnSpPr>
          <p:nvPr/>
        </p:nvCxnSpPr>
        <p:spPr>
          <a:xfrm>
            <a:off x="5157024" y="4492869"/>
            <a:ext cx="0" cy="1503036"/>
          </a:xfrm>
          <a:prstGeom prst="line">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570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3DA3-97F9-BF04-6CC9-2B4C8C1F46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4A3429-B7FC-0DDF-8457-C574735B8A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4BD4F5B-3EFC-CEEF-64F7-949232B965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0C9272-A1BA-4663-9DFB-300180BF6FE3}"/>
              </a:ext>
            </a:extLst>
          </p:cNvPr>
          <p:cNvSpPr>
            <a:spLocks noGrp="1"/>
          </p:cNvSpPr>
          <p:nvPr>
            <p:ph type="dt" sz="half" idx="10"/>
          </p:nvPr>
        </p:nvSpPr>
        <p:spPr/>
        <p:txBody>
          <a:bodyPr/>
          <a:lstStyle/>
          <a:p>
            <a:fld id="{85001C06-E19A-43BE-9F2C-3AD7684791AB}" type="datetimeFigureOut">
              <a:rPr lang="en-GB" smtClean="0"/>
              <a:t>29/03/2025</a:t>
            </a:fld>
            <a:endParaRPr lang="en-GB"/>
          </a:p>
        </p:txBody>
      </p:sp>
      <p:sp>
        <p:nvSpPr>
          <p:cNvPr id="6" name="Footer Placeholder 5">
            <a:extLst>
              <a:ext uri="{FF2B5EF4-FFF2-40B4-BE49-F238E27FC236}">
                <a16:creationId xmlns:a16="http://schemas.microsoft.com/office/drawing/2014/main" id="{7F8B07B7-97E1-D724-CC60-529D6C63270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D63E264-60C5-13D5-A2CE-E21FC72952C9}"/>
              </a:ext>
            </a:extLst>
          </p:cNvPr>
          <p:cNvSpPr>
            <a:spLocks noGrp="1"/>
          </p:cNvSpPr>
          <p:nvPr>
            <p:ph type="sldNum" sz="quarter" idx="12"/>
          </p:nvPr>
        </p:nvSpPr>
        <p:spPr/>
        <p:txBody>
          <a:bodyPr/>
          <a:lstStyle/>
          <a:p>
            <a:fld id="{2E977469-281F-4DDB-A510-689792FAE785}" type="slidenum">
              <a:rPr lang="en-GB" smtClean="0"/>
              <a:t>‹#›</a:t>
            </a:fld>
            <a:endParaRPr lang="en-GB"/>
          </a:p>
        </p:txBody>
      </p:sp>
    </p:spTree>
    <p:extLst>
      <p:ext uri="{BB962C8B-B14F-4D97-AF65-F5344CB8AC3E}">
        <p14:creationId xmlns:p14="http://schemas.microsoft.com/office/powerpoint/2010/main" val="26155681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Exec Summary_4">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LT">
            <a:extLst>
              <a:ext uri="{FF2B5EF4-FFF2-40B4-BE49-F238E27FC236}">
                <a16:creationId xmlns:a16="http://schemas.microsoft.com/office/drawing/2014/main" id="{12088575-1D1D-854D-BCD8-AF60B4C07CF7}"/>
              </a:ext>
            </a:extLst>
          </p:cNvPr>
          <p:cNvSpPr>
            <a:spLocks noGrp="1"/>
          </p:cNvSpPr>
          <p:nvPr>
            <p:ph sz="quarter" idx="14" hasCustomPrompt="1"/>
          </p:nvPr>
        </p:nvSpPr>
        <p:spPr>
          <a:xfrm>
            <a:off x="1123230" y="1022958"/>
            <a:ext cx="5867110" cy="2412000"/>
          </a:xfrm>
        </p:spPr>
        <p:txBody>
          <a:bodyPr/>
          <a:lstStyle>
            <a:lvl1pPr>
              <a:defRPr/>
            </a:lvl1pPr>
          </a:lstStyle>
          <a:p>
            <a:pPr lvl="0"/>
            <a:r>
              <a:rPr lang="en-US"/>
              <a:t>Click to edit text or add a graph</a:t>
            </a:r>
          </a:p>
        </p:txBody>
      </p:sp>
      <p:sp>
        <p:nvSpPr>
          <p:cNvPr id="9" name="Content Placeholder RT">
            <a:extLst>
              <a:ext uri="{FF2B5EF4-FFF2-40B4-BE49-F238E27FC236}">
                <a16:creationId xmlns:a16="http://schemas.microsoft.com/office/drawing/2014/main" id="{C4727DAE-2E97-A443-B677-9D8220C5E4C4}"/>
              </a:ext>
            </a:extLst>
          </p:cNvPr>
          <p:cNvSpPr>
            <a:spLocks noGrp="1"/>
          </p:cNvSpPr>
          <p:nvPr>
            <p:ph sz="quarter" idx="15" hasCustomPrompt="1"/>
          </p:nvPr>
        </p:nvSpPr>
        <p:spPr>
          <a:xfrm>
            <a:off x="8607799" y="1031751"/>
            <a:ext cx="3202385" cy="2412000"/>
          </a:xfrm>
        </p:spPr>
        <p:txBody>
          <a:bodyPr anchor="ctr"/>
          <a:lstStyle>
            <a:lvl1pPr>
              <a:defRPr/>
            </a:lvl1pPr>
          </a:lstStyle>
          <a:p>
            <a:pPr lvl="0"/>
            <a:r>
              <a:rPr lang="en-US"/>
              <a:t>Click to edit text</a:t>
            </a:r>
          </a:p>
        </p:txBody>
      </p:sp>
      <p:sp>
        <p:nvSpPr>
          <p:cNvPr id="8" name="Content Placeholder RB">
            <a:extLst>
              <a:ext uri="{FF2B5EF4-FFF2-40B4-BE49-F238E27FC236}">
                <a16:creationId xmlns:a16="http://schemas.microsoft.com/office/drawing/2014/main" id="{25D6B3B0-1D6C-4EA7-A487-E119289DE29C}"/>
              </a:ext>
            </a:extLst>
          </p:cNvPr>
          <p:cNvSpPr>
            <a:spLocks noGrp="1"/>
          </p:cNvSpPr>
          <p:nvPr>
            <p:ph sz="quarter" idx="16" hasCustomPrompt="1"/>
          </p:nvPr>
        </p:nvSpPr>
        <p:spPr>
          <a:xfrm>
            <a:off x="8607798" y="3586155"/>
            <a:ext cx="3202385" cy="2412000"/>
          </a:xfrm>
        </p:spPr>
        <p:txBody>
          <a:bodyPr anchor="ctr"/>
          <a:lstStyle/>
          <a:p>
            <a:pPr lvl="0"/>
            <a:r>
              <a:rPr lang="en-US"/>
              <a:t>Click to edit text</a:t>
            </a:r>
          </a:p>
        </p:txBody>
      </p:sp>
      <p:sp>
        <p:nvSpPr>
          <p:cNvPr id="10" name="Content Placeholder LB">
            <a:extLst>
              <a:ext uri="{FF2B5EF4-FFF2-40B4-BE49-F238E27FC236}">
                <a16:creationId xmlns:a16="http://schemas.microsoft.com/office/drawing/2014/main" id="{2232678C-638B-46B3-A79C-15DEF880C18F}"/>
              </a:ext>
            </a:extLst>
          </p:cNvPr>
          <p:cNvSpPr>
            <a:spLocks noGrp="1"/>
          </p:cNvSpPr>
          <p:nvPr>
            <p:ph sz="quarter" idx="17" hasCustomPrompt="1"/>
          </p:nvPr>
        </p:nvSpPr>
        <p:spPr>
          <a:xfrm>
            <a:off x="1123229" y="3586155"/>
            <a:ext cx="5867110" cy="2412000"/>
          </a:xfrm>
        </p:spPr>
        <p:txBody>
          <a:bodyPr/>
          <a:lstStyle/>
          <a:p>
            <a:pPr lvl="0"/>
            <a:r>
              <a:rPr lang="en-US"/>
              <a:t>Click to edit text or add a graph</a:t>
            </a:r>
          </a:p>
        </p:txBody>
      </p:sp>
      <p:cxnSp>
        <p:nvCxnSpPr>
          <p:cNvPr id="3" name="Straight Connector 2">
            <a:extLst>
              <a:ext uri="{FF2B5EF4-FFF2-40B4-BE49-F238E27FC236}">
                <a16:creationId xmlns:a16="http://schemas.microsoft.com/office/drawing/2014/main" id="{71AC1917-E35F-4974-9370-FD7E413B1242}"/>
              </a:ext>
            </a:extLst>
          </p:cNvPr>
          <p:cNvCxnSpPr>
            <a:cxnSpLocks/>
          </p:cNvCxnSpPr>
          <p:nvPr/>
        </p:nvCxnSpPr>
        <p:spPr>
          <a:xfrm flipH="1">
            <a:off x="7214558" y="1022958"/>
            <a:ext cx="1" cy="2412000"/>
          </a:xfrm>
          <a:prstGeom prst="line">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4E7314-7DD6-4F17-9A90-CB3F41E33169}"/>
              </a:ext>
            </a:extLst>
          </p:cNvPr>
          <p:cNvCxnSpPr>
            <a:cxnSpLocks/>
          </p:cNvCxnSpPr>
          <p:nvPr/>
        </p:nvCxnSpPr>
        <p:spPr>
          <a:xfrm>
            <a:off x="1123231" y="3509431"/>
            <a:ext cx="10686953" cy="0"/>
          </a:xfrm>
          <a:prstGeom prst="line">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4450B2-269E-4E46-8758-FFB02A093EC4}"/>
              </a:ext>
            </a:extLst>
          </p:cNvPr>
          <p:cNvCxnSpPr>
            <a:cxnSpLocks/>
          </p:cNvCxnSpPr>
          <p:nvPr/>
        </p:nvCxnSpPr>
        <p:spPr>
          <a:xfrm flipH="1">
            <a:off x="7214558" y="3583905"/>
            <a:ext cx="1" cy="2412000"/>
          </a:xfrm>
          <a:prstGeom prst="line">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7431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ide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5505465-6301-2562-AFDD-CC3072E6DFA1}"/>
              </a:ext>
            </a:extLst>
          </p:cNvPr>
          <p:cNvSpPr>
            <a:spLocks noGrp="1"/>
          </p:cNvSpPr>
          <p:nvPr>
            <p:ph type="pic" sz="quarter" idx="15" hasCustomPrompt="1"/>
          </p:nvPr>
        </p:nvSpPr>
        <p:spPr>
          <a:xfrm>
            <a:off x="7657854" y="0"/>
            <a:ext cx="4534147" cy="6858000"/>
          </a:xfrm>
        </p:spPr>
        <p:txBody>
          <a:bodyPr/>
          <a:lstStyle>
            <a:lvl1pPr>
              <a:defRPr/>
            </a:lvl1pPr>
          </a:lstStyle>
          <a:p>
            <a:r>
              <a:rPr lang="en-IE" dirty="0"/>
              <a:t>Click to add a picture</a:t>
            </a:r>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1123230" y="978304"/>
            <a:ext cx="6204748"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dirty="0"/>
              <a:t>Click to add subhead</a:t>
            </a:r>
            <a:endParaRPr lang="en-US" dirty="0"/>
          </a:p>
        </p:txBody>
      </p:sp>
      <p:sp>
        <p:nvSpPr>
          <p:cNvPr id="19" name="Title 18">
            <a:extLst>
              <a:ext uri="{FF2B5EF4-FFF2-40B4-BE49-F238E27FC236}">
                <a16:creationId xmlns:a16="http://schemas.microsoft.com/office/drawing/2014/main" id="{57B7E86D-DAE6-8745-948F-8FCF64B1EEF4}"/>
              </a:ext>
            </a:extLst>
          </p:cNvPr>
          <p:cNvSpPr>
            <a:spLocks noGrp="1"/>
          </p:cNvSpPr>
          <p:nvPr>
            <p:ph type="title" hasCustomPrompt="1"/>
          </p:nvPr>
        </p:nvSpPr>
        <p:spPr>
          <a:xfrm>
            <a:off x="1123230" y="468192"/>
            <a:ext cx="6204748" cy="377422"/>
          </a:xfrm>
        </p:spPr>
        <p:txBody>
          <a:bodyPr/>
          <a:lstStyle>
            <a:lvl1pPr>
              <a:defRPr/>
            </a:lvl1pPr>
          </a:lstStyle>
          <a:p>
            <a:r>
              <a:rPr lang="en-GB"/>
              <a:t>Click to add title</a:t>
            </a:r>
          </a:p>
        </p:txBody>
      </p:sp>
      <p:sp>
        <p:nvSpPr>
          <p:cNvPr id="4" name="Content Placeholder 3">
            <a:extLst>
              <a:ext uri="{FF2B5EF4-FFF2-40B4-BE49-F238E27FC236}">
                <a16:creationId xmlns:a16="http://schemas.microsoft.com/office/drawing/2014/main" id="{7DF52A43-1824-B0C4-5F7B-59AF813D72DF}"/>
              </a:ext>
            </a:extLst>
          </p:cNvPr>
          <p:cNvSpPr>
            <a:spLocks noGrp="1"/>
          </p:cNvSpPr>
          <p:nvPr>
            <p:ph sz="quarter" idx="14"/>
          </p:nvPr>
        </p:nvSpPr>
        <p:spPr>
          <a:xfrm>
            <a:off x="1123000" y="1473206"/>
            <a:ext cx="6204748" cy="451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dirty="0"/>
          </a:p>
        </p:txBody>
      </p:sp>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dirty="0"/>
          </a:p>
        </p:txBody>
      </p:sp>
    </p:spTree>
    <p:extLst>
      <p:ext uri="{BB962C8B-B14F-4D97-AF65-F5344CB8AC3E}">
        <p14:creationId xmlns:p14="http://schemas.microsoft.com/office/powerpoint/2010/main" val="14953354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ide Picture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5505465-6301-2562-AFDD-CC3072E6DFA1}"/>
              </a:ext>
            </a:extLst>
          </p:cNvPr>
          <p:cNvSpPr>
            <a:spLocks noGrp="1"/>
          </p:cNvSpPr>
          <p:nvPr>
            <p:ph type="pic" sz="quarter" idx="15" hasCustomPrompt="1"/>
          </p:nvPr>
        </p:nvSpPr>
        <p:spPr>
          <a:xfrm>
            <a:off x="7998522" y="0"/>
            <a:ext cx="3410918" cy="6858000"/>
          </a:xfrm>
        </p:spPr>
        <p:txBody>
          <a:bodyPr/>
          <a:lstStyle>
            <a:lvl1pPr>
              <a:defRPr/>
            </a:lvl1pPr>
          </a:lstStyle>
          <a:p>
            <a:r>
              <a:rPr lang="en-GB" noProof="0" dirty="0"/>
              <a:t>Click to add a picture</a:t>
            </a:r>
          </a:p>
        </p:txBody>
      </p:sp>
      <p:sp>
        <p:nvSpPr>
          <p:cNvPr id="6" name="Slide Number Placeholder 5"/>
          <p:cNvSpPr>
            <a:spLocks noGrp="1"/>
          </p:cNvSpPr>
          <p:nvPr>
            <p:ph type="sldNum" sz="quarter" idx="12"/>
          </p:nvPr>
        </p:nvSpPr>
        <p:spPr/>
        <p:txBody>
          <a:bodyPr/>
          <a:lstStyle/>
          <a:p>
            <a:fld id="{90C45179-1CDC-4579-BF3C-0CC2598DCC64}" type="slidenum">
              <a:rPr lang="en-GB" noProof="0" smtClean="0"/>
              <a:t>‹#›</a:t>
            </a:fld>
            <a:endParaRPr lang="en-GB" noProof="0"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1123229" y="978304"/>
            <a:ext cx="6471708"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noProof="0" dirty="0"/>
              <a:t>Click to add subhead</a:t>
            </a:r>
          </a:p>
        </p:txBody>
      </p:sp>
      <p:sp>
        <p:nvSpPr>
          <p:cNvPr id="19" name="Title 18">
            <a:extLst>
              <a:ext uri="{FF2B5EF4-FFF2-40B4-BE49-F238E27FC236}">
                <a16:creationId xmlns:a16="http://schemas.microsoft.com/office/drawing/2014/main" id="{57B7E86D-DAE6-8745-948F-8FCF64B1EEF4}"/>
              </a:ext>
            </a:extLst>
          </p:cNvPr>
          <p:cNvSpPr>
            <a:spLocks noGrp="1"/>
          </p:cNvSpPr>
          <p:nvPr>
            <p:ph type="title" hasCustomPrompt="1"/>
          </p:nvPr>
        </p:nvSpPr>
        <p:spPr>
          <a:xfrm>
            <a:off x="1123229" y="468192"/>
            <a:ext cx="6471708" cy="377422"/>
          </a:xfrm>
        </p:spPr>
        <p:txBody>
          <a:bodyPr/>
          <a:lstStyle>
            <a:lvl1pPr>
              <a:defRPr/>
            </a:lvl1pPr>
          </a:lstStyle>
          <a:p>
            <a:r>
              <a:rPr lang="en-GB" noProof="0" dirty="0"/>
              <a:t>Click to add title</a:t>
            </a:r>
          </a:p>
        </p:txBody>
      </p:sp>
      <p:sp>
        <p:nvSpPr>
          <p:cNvPr id="4" name="Content Placeholder 3">
            <a:extLst>
              <a:ext uri="{FF2B5EF4-FFF2-40B4-BE49-F238E27FC236}">
                <a16:creationId xmlns:a16="http://schemas.microsoft.com/office/drawing/2014/main" id="{7DF52A43-1824-B0C4-5F7B-59AF813D72DF}"/>
              </a:ext>
            </a:extLst>
          </p:cNvPr>
          <p:cNvSpPr>
            <a:spLocks noGrp="1"/>
          </p:cNvSpPr>
          <p:nvPr>
            <p:ph sz="quarter" idx="14"/>
          </p:nvPr>
        </p:nvSpPr>
        <p:spPr>
          <a:xfrm>
            <a:off x="1122999" y="1473206"/>
            <a:ext cx="6471708" cy="4519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25307347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ide Picture (Lef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5505465-6301-2562-AFDD-CC3072E6DFA1}"/>
              </a:ext>
            </a:extLst>
          </p:cNvPr>
          <p:cNvSpPr>
            <a:spLocks noGrp="1"/>
          </p:cNvSpPr>
          <p:nvPr>
            <p:ph type="pic" sz="quarter" idx="15" hasCustomPrompt="1"/>
          </p:nvPr>
        </p:nvSpPr>
        <p:spPr>
          <a:xfrm>
            <a:off x="1345523" y="0"/>
            <a:ext cx="3410918" cy="6858000"/>
          </a:xfrm>
        </p:spPr>
        <p:txBody>
          <a:bodyPr/>
          <a:lstStyle>
            <a:lvl1pPr>
              <a:defRPr/>
            </a:lvl1pPr>
          </a:lstStyle>
          <a:p>
            <a:r>
              <a:rPr lang="en-GB" noProof="0" dirty="0"/>
              <a:t>Click to add a picture</a:t>
            </a:r>
          </a:p>
        </p:txBody>
      </p:sp>
      <p:sp>
        <p:nvSpPr>
          <p:cNvPr id="6" name="Slide Number Placeholder 5"/>
          <p:cNvSpPr>
            <a:spLocks noGrp="1"/>
          </p:cNvSpPr>
          <p:nvPr>
            <p:ph type="sldNum" sz="quarter" idx="12"/>
          </p:nvPr>
        </p:nvSpPr>
        <p:spPr/>
        <p:txBody>
          <a:bodyPr/>
          <a:lstStyle/>
          <a:p>
            <a:fld id="{90C45179-1CDC-4579-BF3C-0CC2598DCC64}" type="slidenum">
              <a:rPr lang="en-GB" noProof="0" smtClean="0"/>
              <a:t>‹#›</a:t>
            </a:fld>
            <a:endParaRPr lang="en-GB" noProof="0"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5204692" y="978304"/>
            <a:ext cx="6204748"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noProof="0" dirty="0"/>
              <a:t>Click to add subhead</a:t>
            </a:r>
          </a:p>
        </p:txBody>
      </p:sp>
      <p:sp>
        <p:nvSpPr>
          <p:cNvPr id="19" name="Title 18">
            <a:extLst>
              <a:ext uri="{FF2B5EF4-FFF2-40B4-BE49-F238E27FC236}">
                <a16:creationId xmlns:a16="http://schemas.microsoft.com/office/drawing/2014/main" id="{57B7E86D-DAE6-8745-948F-8FCF64B1EEF4}"/>
              </a:ext>
            </a:extLst>
          </p:cNvPr>
          <p:cNvSpPr>
            <a:spLocks noGrp="1"/>
          </p:cNvSpPr>
          <p:nvPr>
            <p:ph type="title" hasCustomPrompt="1"/>
          </p:nvPr>
        </p:nvSpPr>
        <p:spPr>
          <a:xfrm>
            <a:off x="5204692" y="468192"/>
            <a:ext cx="6204748" cy="377422"/>
          </a:xfrm>
        </p:spPr>
        <p:txBody>
          <a:bodyPr/>
          <a:lstStyle>
            <a:lvl1pPr>
              <a:defRPr/>
            </a:lvl1pPr>
          </a:lstStyle>
          <a:p>
            <a:r>
              <a:rPr lang="en-GB" noProof="0" dirty="0"/>
              <a:t>Click to add title</a:t>
            </a:r>
          </a:p>
        </p:txBody>
      </p:sp>
      <p:sp>
        <p:nvSpPr>
          <p:cNvPr id="4" name="Content Placeholder 3">
            <a:extLst>
              <a:ext uri="{FF2B5EF4-FFF2-40B4-BE49-F238E27FC236}">
                <a16:creationId xmlns:a16="http://schemas.microsoft.com/office/drawing/2014/main" id="{7DF52A43-1824-B0C4-5F7B-59AF813D72DF}"/>
              </a:ext>
            </a:extLst>
          </p:cNvPr>
          <p:cNvSpPr>
            <a:spLocks noGrp="1"/>
          </p:cNvSpPr>
          <p:nvPr>
            <p:ph sz="quarter" idx="14"/>
          </p:nvPr>
        </p:nvSpPr>
        <p:spPr>
          <a:xfrm>
            <a:off x="5204462" y="1473206"/>
            <a:ext cx="6204748" cy="4519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1317357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ide Picture (Left) 3 Panel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5505465-6301-2562-AFDD-CC3072E6DFA1}"/>
              </a:ext>
            </a:extLst>
          </p:cNvPr>
          <p:cNvSpPr>
            <a:spLocks noGrp="1"/>
          </p:cNvSpPr>
          <p:nvPr>
            <p:ph type="pic" sz="quarter" idx="15" hasCustomPrompt="1"/>
          </p:nvPr>
        </p:nvSpPr>
        <p:spPr>
          <a:xfrm>
            <a:off x="1345523" y="0"/>
            <a:ext cx="3410918" cy="6858000"/>
          </a:xfrm>
        </p:spPr>
        <p:txBody>
          <a:bodyPr/>
          <a:lstStyle>
            <a:lvl1pPr>
              <a:defRPr/>
            </a:lvl1pPr>
          </a:lstStyle>
          <a:p>
            <a:r>
              <a:rPr lang="en-GB" noProof="0" dirty="0"/>
              <a:t>Click to add a picture</a:t>
            </a:r>
          </a:p>
        </p:txBody>
      </p:sp>
      <p:sp>
        <p:nvSpPr>
          <p:cNvPr id="6" name="Slide Number Placeholder 5"/>
          <p:cNvSpPr>
            <a:spLocks noGrp="1"/>
          </p:cNvSpPr>
          <p:nvPr>
            <p:ph type="sldNum" sz="quarter" idx="12"/>
          </p:nvPr>
        </p:nvSpPr>
        <p:spPr/>
        <p:txBody>
          <a:bodyPr/>
          <a:lstStyle/>
          <a:p>
            <a:fld id="{90C45179-1CDC-4579-BF3C-0CC2598DCC64}" type="slidenum">
              <a:rPr lang="en-GB" noProof="0" smtClean="0"/>
              <a:t>‹#›</a:t>
            </a:fld>
            <a:endParaRPr lang="en-GB" noProof="0"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5204692" y="978304"/>
            <a:ext cx="6474520"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noProof="0" dirty="0"/>
              <a:t>Click to add subhead</a:t>
            </a:r>
          </a:p>
        </p:txBody>
      </p:sp>
      <p:sp>
        <p:nvSpPr>
          <p:cNvPr id="19" name="Title 18">
            <a:extLst>
              <a:ext uri="{FF2B5EF4-FFF2-40B4-BE49-F238E27FC236}">
                <a16:creationId xmlns:a16="http://schemas.microsoft.com/office/drawing/2014/main" id="{57B7E86D-DAE6-8745-948F-8FCF64B1EEF4}"/>
              </a:ext>
            </a:extLst>
          </p:cNvPr>
          <p:cNvSpPr>
            <a:spLocks noGrp="1"/>
          </p:cNvSpPr>
          <p:nvPr>
            <p:ph type="title" hasCustomPrompt="1"/>
          </p:nvPr>
        </p:nvSpPr>
        <p:spPr>
          <a:xfrm>
            <a:off x="5204692" y="468192"/>
            <a:ext cx="6474520" cy="377422"/>
          </a:xfrm>
        </p:spPr>
        <p:txBody>
          <a:bodyPr/>
          <a:lstStyle>
            <a:lvl1pPr>
              <a:defRPr/>
            </a:lvl1pPr>
          </a:lstStyle>
          <a:p>
            <a:r>
              <a:rPr lang="en-GB" noProof="0" dirty="0"/>
              <a:t>Click to add title</a:t>
            </a:r>
          </a:p>
        </p:txBody>
      </p:sp>
      <p:sp>
        <p:nvSpPr>
          <p:cNvPr id="4" name="Content Placeholder L">
            <a:extLst>
              <a:ext uri="{FF2B5EF4-FFF2-40B4-BE49-F238E27FC236}">
                <a16:creationId xmlns:a16="http://schemas.microsoft.com/office/drawing/2014/main" id="{7DF52A43-1824-B0C4-5F7B-59AF813D72DF}"/>
              </a:ext>
            </a:extLst>
          </p:cNvPr>
          <p:cNvSpPr>
            <a:spLocks noGrp="1"/>
          </p:cNvSpPr>
          <p:nvPr>
            <p:ph sz="quarter" idx="14"/>
          </p:nvPr>
        </p:nvSpPr>
        <p:spPr>
          <a:xfrm>
            <a:off x="5204463" y="1473206"/>
            <a:ext cx="2068249" cy="4519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M">
            <a:extLst>
              <a:ext uri="{FF2B5EF4-FFF2-40B4-BE49-F238E27FC236}">
                <a16:creationId xmlns:a16="http://schemas.microsoft.com/office/drawing/2014/main" id="{F0077B57-3D52-F444-96E0-D5B8617794C8}"/>
              </a:ext>
            </a:extLst>
          </p:cNvPr>
          <p:cNvSpPr>
            <a:spLocks noGrp="1"/>
          </p:cNvSpPr>
          <p:nvPr>
            <p:ph type="body" sz="quarter" idx="16"/>
          </p:nvPr>
        </p:nvSpPr>
        <p:spPr>
          <a:xfrm>
            <a:off x="7407714" y="1473206"/>
            <a:ext cx="2068249" cy="4519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R">
            <a:extLst>
              <a:ext uri="{FF2B5EF4-FFF2-40B4-BE49-F238E27FC236}">
                <a16:creationId xmlns:a16="http://schemas.microsoft.com/office/drawing/2014/main" id="{1619681F-C6EE-BD2B-6F22-E2AB6A3803E0}"/>
              </a:ext>
            </a:extLst>
          </p:cNvPr>
          <p:cNvSpPr>
            <a:spLocks noGrp="1"/>
          </p:cNvSpPr>
          <p:nvPr>
            <p:ph type="body" sz="quarter" idx="17"/>
          </p:nvPr>
        </p:nvSpPr>
        <p:spPr>
          <a:xfrm>
            <a:off x="9610964" y="1473205"/>
            <a:ext cx="2068249" cy="4519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537211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ide Panel (Subheadin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FEA635-8DC4-F540-8F6D-CE784A896E3A}"/>
              </a:ext>
            </a:extLst>
          </p:cNvPr>
          <p:cNvSpPr>
            <a:spLocks noChangeAspect="1"/>
          </p:cNvSpPr>
          <p:nvPr/>
        </p:nvSpPr>
        <p:spPr>
          <a:xfrm>
            <a:off x="7476000" y="3229106"/>
            <a:ext cx="4716000" cy="399789"/>
          </a:xfrm>
          <a:prstGeom prst="rect">
            <a:avLst/>
          </a:prstGeom>
          <a:solidFill>
            <a:schemeClr val="bg2"/>
          </a:solidFill>
        </p:spPr>
        <p:txBody>
          <a:bodyPr wrap="square" rtlCol="0" anchor="ctr">
            <a:spAutoFit/>
          </a:bodyPr>
          <a:lstStyle/>
          <a:p>
            <a:pPr algn="l" defTabSz="913588"/>
            <a:endParaRPr lang="en-IE" sz="1998" i="1" dirty="0">
              <a:solidFill>
                <a:srgbClr val="4D4F53"/>
              </a:solidFill>
              <a:latin typeface="Helvetica Now Text" panose="020B0504030202020204" pitchFamily="34" charset="0"/>
            </a:endParaRP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30" y="468192"/>
            <a:ext cx="6204748" cy="369332"/>
          </a:xfrm>
        </p:spPr>
        <p:txBody>
          <a:bodyPr/>
          <a:lstStyle/>
          <a:p>
            <a:r>
              <a:rPr lang="en-GB" noProof="0" dirty="0"/>
              <a:t>Click to add title</a:t>
            </a:r>
          </a:p>
        </p:txBody>
      </p:sp>
      <p:sp>
        <p:nvSpPr>
          <p:cNvPr id="34" name="Content Placeholder 3">
            <a:extLst>
              <a:ext uri="{FF2B5EF4-FFF2-40B4-BE49-F238E27FC236}">
                <a16:creationId xmlns:a16="http://schemas.microsoft.com/office/drawing/2014/main" id="{22003EB4-AFA9-4B95-BAAE-59F8F6CC9F96}"/>
              </a:ext>
            </a:extLst>
          </p:cNvPr>
          <p:cNvSpPr>
            <a:spLocks noGrp="1"/>
          </p:cNvSpPr>
          <p:nvPr>
            <p:ph sz="quarter" idx="36"/>
          </p:nvPr>
        </p:nvSpPr>
        <p:spPr>
          <a:xfrm>
            <a:off x="1123228" y="1481296"/>
            <a:ext cx="5988931" cy="451945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5" name="Subtitle 2">
            <a:extLst>
              <a:ext uri="{FF2B5EF4-FFF2-40B4-BE49-F238E27FC236}">
                <a16:creationId xmlns:a16="http://schemas.microsoft.com/office/drawing/2014/main" id="{DEAD54BB-3693-4C75-86F1-F7027127F71F}"/>
              </a:ext>
            </a:extLst>
          </p:cNvPr>
          <p:cNvSpPr>
            <a:spLocks noGrp="1"/>
          </p:cNvSpPr>
          <p:nvPr>
            <p:ph type="subTitle" idx="13" hasCustomPrompt="1"/>
          </p:nvPr>
        </p:nvSpPr>
        <p:spPr>
          <a:xfrm>
            <a:off x="1123230" y="978304"/>
            <a:ext cx="6204748"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noProof="0" dirty="0"/>
              <a:t>Click to add subhead</a:t>
            </a:r>
          </a:p>
        </p:txBody>
      </p:sp>
      <p:sp>
        <p:nvSpPr>
          <p:cNvPr id="4" name="Content Placeholder 3">
            <a:extLst>
              <a:ext uri="{FF2B5EF4-FFF2-40B4-BE49-F238E27FC236}">
                <a16:creationId xmlns:a16="http://schemas.microsoft.com/office/drawing/2014/main" id="{818E8AAC-5919-DA9E-8832-8A66D0AF74FB}"/>
              </a:ext>
            </a:extLst>
          </p:cNvPr>
          <p:cNvSpPr>
            <a:spLocks noGrp="1"/>
          </p:cNvSpPr>
          <p:nvPr>
            <p:ph sz="quarter" idx="37"/>
          </p:nvPr>
        </p:nvSpPr>
        <p:spPr>
          <a:xfrm>
            <a:off x="7848884" y="1482925"/>
            <a:ext cx="3964372" cy="45178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Slide Number Placeholder 6">
            <a:extLst>
              <a:ext uri="{FF2B5EF4-FFF2-40B4-BE49-F238E27FC236}">
                <a16:creationId xmlns:a16="http://schemas.microsoft.com/office/drawing/2014/main" id="{D68D2AFB-D97F-4F5E-92B5-13B8D48A3E9F}"/>
              </a:ext>
            </a:extLst>
          </p:cNvPr>
          <p:cNvSpPr>
            <a:spLocks noGrp="1"/>
          </p:cNvSpPr>
          <p:nvPr>
            <p:ph type="sldNum" sz="quarter" idx="38"/>
          </p:nvPr>
        </p:nvSpPr>
        <p:spPr/>
        <p:txBody>
          <a:bodyPr/>
          <a:lstStyle/>
          <a:p>
            <a:fld id="{90C45179-1CDC-4579-BF3C-0CC2598DCC64}" type="slidenum">
              <a:rPr lang="en-GB" noProof="0" smtClean="0"/>
              <a:t>‹#›</a:t>
            </a:fld>
            <a:endParaRPr lang="en-GB" noProof="0" dirty="0"/>
          </a:p>
        </p:txBody>
      </p:sp>
      <p:sp>
        <p:nvSpPr>
          <p:cNvPr id="2" name="Rectangle 1">
            <a:extLst>
              <a:ext uri="{FF2B5EF4-FFF2-40B4-BE49-F238E27FC236}">
                <a16:creationId xmlns:a16="http://schemas.microsoft.com/office/drawing/2014/main" id="{9091BDA8-5E3B-C0A6-A79C-EF8B8EAA5122}"/>
              </a:ext>
            </a:extLst>
          </p:cNvPr>
          <p:cNvSpPr/>
          <p:nvPr userDrawn="1"/>
        </p:nvSpPr>
        <p:spPr>
          <a:xfrm>
            <a:off x="7483433" y="3305054"/>
            <a:ext cx="4708567" cy="246093"/>
          </a:xfrm>
          <a:prstGeom prst="rect">
            <a:avLst/>
          </a:prstGeom>
          <a:solidFill>
            <a:schemeClr val="bg2"/>
          </a:solidFill>
        </p:spPr>
        <p:txBody>
          <a:bodyPr wrap="square" rtlCol="0" anchor="ctr">
            <a:spAutoFit/>
          </a:bodyPr>
          <a:lstStyle/>
          <a:p>
            <a:pPr algn="l" defTabSz="456794"/>
            <a:endParaRPr lang="en-GB" sz="999" i="1" noProof="0" dirty="0">
              <a:solidFill>
                <a:srgbClr val="4D4F53"/>
              </a:solidFill>
              <a:latin typeface="Helvetica Now Text" panose="020B0504030202020204" pitchFamily="34" charset="0"/>
            </a:endParaRPr>
          </a:p>
        </p:txBody>
      </p:sp>
    </p:spTree>
    <p:extLst>
      <p:ext uri="{BB962C8B-B14F-4D97-AF65-F5344CB8AC3E}">
        <p14:creationId xmlns:p14="http://schemas.microsoft.com/office/powerpoint/2010/main" val="20366985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ide Panel (No Subhead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49F0BA-8C1A-D560-2564-7A08F94D2377}"/>
              </a:ext>
            </a:extLst>
          </p:cNvPr>
          <p:cNvSpPr>
            <a:spLocks noChangeAspect="1"/>
          </p:cNvSpPr>
          <p:nvPr/>
        </p:nvSpPr>
        <p:spPr>
          <a:xfrm>
            <a:off x="7476000" y="3229106"/>
            <a:ext cx="4716000" cy="399789"/>
          </a:xfrm>
          <a:prstGeom prst="rect">
            <a:avLst/>
          </a:prstGeom>
          <a:solidFill>
            <a:schemeClr val="bg2"/>
          </a:solidFill>
        </p:spPr>
        <p:txBody>
          <a:bodyPr wrap="square" rtlCol="0" anchor="ctr">
            <a:spAutoFit/>
          </a:bodyPr>
          <a:lstStyle/>
          <a:p>
            <a:pPr algn="l" defTabSz="913588"/>
            <a:endParaRPr lang="en-IE" sz="1998" i="1" dirty="0">
              <a:solidFill>
                <a:srgbClr val="4D4F53"/>
              </a:solidFill>
              <a:latin typeface="Helvetica Now Text" panose="020B0504030202020204" pitchFamily="34" charset="0"/>
            </a:endParaRP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30" y="468192"/>
            <a:ext cx="6204748" cy="369332"/>
          </a:xfrm>
        </p:spPr>
        <p:txBody>
          <a:bodyPr/>
          <a:lstStyle/>
          <a:p>
            <a:r>
              <a:rPr lang="en-GB" noProof="0" dirty="0"/>
              <a:t>Click to add title</a:t>
            </a:r>
          </a:p>
        </p:txBody>
      </p:sp>
      <p:sp>
        <p:nvSpPr>
          <p:cNvPr id="34" name="Content Placeholder 3">
            <a:extLst>
              <a:ext uri="{FF2B5EF4-FFF2-40B4-BE49-F238E27FC236}">
                <a16:creationId xmlns:a16="http://schemas.microsoft.com/office/drawing/2014/main" id="{22003EB4-AFA9-4B95-BAAE-59F8F6CC9F96}"/>
              </a:ext>
            </a:extLst>
          </p:cNvPr>
          <p:cNvSpPr>
            <a:spLocks noGrp="1"/>
          </p:cNvSpPr>
          <p:nvPr>
            <p:ph sz="quarter" idx="36"/>
          </p:nvPr>
        </p:nvSpPr>
        <p:spPr>
          <a:xfrm>
            <a:off x="1123229" y="1005840"/>
            <a:ext cx="5988931" cy="499491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818E8AAC-5919-DA9E-8832-8A66D0AF74FB}"/>
              </a:ext>
            </a:extLst>
          </p:cNvPr>
          <p:cNvSpPr>
            <a:spLocks noGrp="1"/>
          </p:cNvSpPr>
          <p:nvPr>
            <p:ph sz="quarter" idx="37"/>
          </p:nvPr>
        </p:nvSpPr>
        <p:spPr>
          <a:xfrm>
            <a:off x="7857190" y="1007641"/>
            <a:ext cx="3956066" cy="49931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Slide Number Placeholder 6">
            <a:extLst>
              <a:ext uri="{FF2B5EF4-FFF2-40B4-BE49-F238E27FC236}">
                <a16:creationId xmlns:a16="http://schemas.microsoft.com/office/drawing/2014/main" id="{E4786E7C-8073-BB44-CB90-ABC1F16F2DDD}"/>
              </a:ext>
            </a:extLst>
          </p:cNvPr>
          <p:cNvSpPr>
            <a:spLocks noGrp="1"/>
          </p:cNvSpPr>
          <p:nvPr>
            <p:ph type="sldNum" sz="quarter" idx="38"/>
          </p:nvPr>
        </p:nvSpPr>
        <p:spPr/>
        <p:txBody>
          <a:bodyPr/>
          <a:lstStyle/>
          <a:p>
            <a:fld id="{90C45179-1CDC-4579-BF3C-0CC2598DCC64}" type="slidenum">
              <a:rPr lang="en-GB" noProof="0" smtClean="0"/>
              <a:t>‹#›</a:t>
            </a:fld>
            <a:endParaRPr lang="en-GB" noProof="0" dirty="0"/>
          </a:p>
        </p:txBody>
      </p:sp>
      <p:sp>
        <p:nvSpPr>
          <p:cNvPr id="3" name="Rectangle 2">
            <a:extLst>
              <a:ext uri="{FF2B5EF4-FFF2-40B4-BE49-F238E27FC236}">
                <a16:creationId xmlns:a16="http://schemas.microsoft.com/office/drawing/2014/main" id="{B76DD527-E76F-2F04-5BAF-E0C5D4EC0BC9}"/>
              </a:ext>
            </a:extLst>
          </p:cNvPr>
          <p:cNvSpPr/>
          <p:nvPr userDrawn="1"/>
        </p:nvSpPr>
        <p:spPr>
          <a:xfrm>
            <a:off x="7483433" y="3305054"/>
            <a:ext cx="4708567" cy="246093"/>
          </a:xfrm>
          <a:prstGeom prst="rect">
            <a:avLst/>
          </a:prstGeom>
          <a:solidFill>
            <a:schemeClr val="bg2"/>
          </a:solidFill>
        </p:spPr>
        <p:txBody>
          <a:bodyPr wrap="square" rtlCol="0" anchor="ctr">
            <a:spAutoFit/>
          </a:bodyPr>
          <a:lstStyle/>
          <a:p>
            <a:pPr algn="l" defTabSz="456794"/>
            <a:endParaRPr lang="en-GB" sz="999" i="1" noProof="0" dirty="0">
              <a:solidFill>
                <a:srgbClr val="4D4F53"/>
              </a:solidFill>
              <a:latin typeface="Helvetica Now Text" panose="020B0504030202020204" pitchFamily="34" charset="0"/>
            </a:endParaRPr>
          </a:p>
        </p:txBody>
      </p:sp>
    </p:spTree>
    <p:extLst>
      <p:ext uri="{BB962C8B-B14F-4D97-AF65-F5344CB8AC3E}">
        <p14:creationId xmlns:p14="http://schemas.microsoft.com/office/powerpoint/2010/main" val="26978536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ide Panel (Multi)">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432D7-B5F5-F09A-1E8D-BA269FE4BD1C}"/>
              </a:ext>
            </a:extLst>
          </p:cNvPr>
          <p:cNvSpPr>
            <a:spLocks noChangeAspect="1"/>
          </p:cNvSpPr>
          <p:nvPr/>
        </p:nvSpPr>
        <p:spPr>
          <a:xfrm>
            <a:off x="7476000" y="3229106"/>
            <a:ext cx="4716000" cy="399789"/>
          </a:xfrm>
          <a:prstGeom prst="rect">
            <a:avLst/>
          </a:prstGeom>
          <a:solidFill>
            <a:schemeClr val="bg2"/>
          </a:solidFill>
        </p:spPr>
        <p:txBody>
          <a:bodyPr wrap="square" rtlCol="0" anchor="ctr">
            <a:spAutoFit/>
          </a:bodyPr>
          <a:lstStyle/>
          <a:p>
            <a:pPr algn="l" defTabSz="913588"/>
            <a:endParaRPr lang="en-IE" sz="1998" i="1" dirty="0">
              <a:solidFill>
                <a:srgbClr val="4D4F53"/>
              </a:solidFill>
              <a:latin typeface="Helvetica Now Text" panose="020B0504030202020204" pitchFamily="34" charset="0"/>
            </a:endParaRP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30" y="468192"/>
            <a:ext cx="6204748" cy="369332"/>
          </a:xfrm>
        </p:spPr>
        <p:txBody>
          <a:bodyPr/>
          <a:lstStyle/>
          <a:p>
            <a:r>
              <a:rPr lang="en-US"/>
              <a:t>Click to add title</a:t>
            </a:r>
            <a:endParaRPr lang="en-GB"/>
          </a:p>
        </p:txBody>
      </p:sp>
      <p:sp>
        <p:nvSpPr>
          <p:cNvPr id="34" name="Content Placeholder LT">
            <a:extLst>
              <a:ext uri="{FF2B5EF4-FFF2-40B4-BE49-F238E27FC236}">
                <a16:creationId xmlns:a16="http://schemas.microsoft.com/office/drawing/2014/main" id="{22003EB4-AFA9-4B95-BAAE-59F8F6CC9F96}"/>
              </a:ext>
            </a:extLst>
          </p:cNvPr>
          <p:cNvSpPr>
            <a:spLocks noGrp="1"/>
          </p:cNvSpPr>
          <p:nvPr>
            <p:ph sz="quarter" idx="36" hasCustomPrompt="1"/>
          </p:nvPr>
        </p:nvSpPr>
        <p:spPr>
          <a:xfrm>
            <a:off x="1123229" y="1481296"/>
            <a:ext cx="5988931" cy="1827170"/>
          </a:xfrm>
        </p:spPr>
        <p:txBody>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LB">
            <a:extLst>
              <a:ext uri="{FF2B5EF4-FFF2-40B4-BE49-F238E27FC236}">
                <a16:creationId xmlns:a16="http://schemas.microsoft.com/office/drawing/2014/main" id="{21A4C69A-6DFF-752B-FAA1-FDCAF57B03BF}"/>
              </a:ext>
            </a:extLst>
          </p:cNvPr>
          <p:cNvSpPr>
            <a:spLocks noGrp="1"/>
          </p:cNvSpPr>
          <p:nvPr>
            <p:ph sz="quarter" idx="38" hasCustomPrompt="1"/>
          </p:nvPr>
        </p:nvSpPr>
        <p:spPr>
          <a:xfrm>
            <a:off x="1123229" y="4030189"/>
            <a:ext cx="5988931" cy="1827170"/>
          </a:xfrm>
        </p:spPr>
        <p:txBody>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ubhead T">
            <a:extLst>
              <a:ext uri="{FF2B5EF4-FFF2-40B4-BE49-F238E27FC236}">
                <a16:creationId xmlns:a16="http://schemas.microsoft.com/office/drawing/2014/main" id="{DA922738-CBDE-CA8B-CF13-6F7593CD922C}"/>
              </a:ext>
            </a:extLst>
          </p:cNvPr>
          <p:cNvSpPr>
            <a:spLocks noGrp="1"/>
          </p:cNvSpPr>
          <p:nvPr>
            <p:ph type="subTitle" idx="13" hasCustomPrompt="1"/>
          </p:nvPr>
        </p:nvSpPr>
        <p:spPr>
          <a:xfrm>
            <a:off x="1123230" y="978304"/>
            <a:ext cx="6204748"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dirty="0"/>
              <a:t>Click to add subhead</a:t>
            </a:r>
            <a:endParaRPr lang="en-US" dirty="0"/>
          </a:p>
        </p:txBody>
      </p:sp>
      <p:sp>
        <p:nvSpPr>
          <p:cNvPr id="14" name="Subhead B">
            <a:extLst>
              <a:ext uri="{FF2B5EF4-FFF2-40B4-BE49-F238E27FC236}">
                <a16:creationId xmlns:a16="http://schemas.microsoft.com/office/drawing/2014/main" id="{2ACF6133-24F0-9431-F1C6-AB28C840C4D6}"/>
              </a:ext>
            </a:extLst>
          </p:cNvPr>
          <p:cNvSpPr>
            <a:spLocks noGrp="1"/>
          </p:cNvSpPr>
          <p:nvPr>
            <p:ph type="body" sz="quarter" idx="39" hasCustomPrompt="1"/>
          </p:nvPr>
        </p:nvSpPr>
        <p:spPr>
          <a:xfrm>
            <a:off x="1122999" y="3549536"/>
            <a:ext cx="6204748" cy="328613"/>
          </a:xfrm>
        </p:spPr>
        <p:txBody>
          <a:bodyPr/>
          <a:lstStyle>
            <a:lvl1pPr>
              <a:defRPr sz="2196"/>
            </a:lvl1pPr>
          </a:lstStyle>
          <a:p>
            <a:r>
              <a:rPr lang="en-GB" dirty="0"/>
              <a:t>Click to add subhead</a:t>
            </a:r>
            <a:endParaRPr lang="en-US" dirty="0"/>
          </a:p>
        </p:txBody>
      </p:sp>
      <p:sp>
        <p:nvSpPr>
          <p:cNvPr id="16" name="Text T">
            <a:extLst>
              <a:ext uri="{FF2B5EF4-FFF2-40B4-BE49-F238E27FC236}">
                <a16:creationId xmlns:a16="http://schemas.microsoft.com/office/drawing/2014/main" id="{82298A32-DC81-FDDF-3518-75BDC4850BA5}"/>
              </a:ext>
            </a:extLst>
          </p:cNvPr>
          <p:cNvSpPr>
            <a:spLocks noGrp="1"/>
          </p:cNvSpPr>
          <p:nvPr>
            <p:ph type="body" sz="quarter" idx="40"/>
          </p:nvPr>
        </p:nvSpPr>
        <p:spPr>
          <a:xfrm>
            <a:off x="8935619" y="1909269"/>
            <a:ext cx="2877565" cy="900000"/>
          </a:xfrm>
        </p:spPr>
        <p:txBody>
          <a:bodyPr/>
          <a:lstStyle>
            <a:lvl1pPr>
              <a:defRPr sz="1399"/>
            </a:lvl1pPr>
            <a:lvl2pPr>
              <a:defRPr sz="998"/>
            </a:lvl2pPr>
          </a:lstStyle>
          <a:p>
            <a:pPr lvl="0"/>
            <a:r>
              <a:rPr lang="en-US"/>
              <a:t>Click to edit Master text styles</a:t>
            </a:r>
          </a:p>
        </p:txBody>
      </p:sp>
      <p:sp>
        <p:nvSpPr>
          <p:cNvPr id="18" name="Text B">
            <a:extLst>
              <a:ext uri="{FF2B5EF4-FFF2-40B4-BE49-F238E27FC236}">
                <a16:creationId xmlns:a16="http://schemas.microsoft.com/office/drawing/2014/main" id="{4B459DB7-808E-6F7C-B72B-BE353FD88B87}"/>
              </a:ext>
            </a:extLst>
          </p:cNvPr>
          <p:cNvSpPr>
            <a:spLocks noGrp="1"/>
          </p:cNvSpPr>
          <p:nvPr>
            <p:ph type="body" sz="quarter" idx="41"/>
          </p:nvPr>
        </p:nvSpPr>
        <p:spPr>
          <a:xfrm>
            <a:off x="8935619" y="4978246"/>
            <a:ext cx="2877565" cy="900000"/>
          </a:xfrm>
        </p:spPr>
        <p:txBody>
          <a:bodyPr/>
          <a:lstStyle>
            <a:lvl1pPr>
              <a:defRPr sz="1399"/>
            </a:lvl1pPr>
            <a:lvl2pPr>
              <a:defRPr sz="998"/>
            </a:lvl2pPr>
          </a:lstStyle>
          <a:p>
            <a:pPr marL="0" marR="0" lvl="0" indent="0" algn="l" defTabSz="456447"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a:t>Click to edit Master text styles</a:t>
            </a:r>
          </a:p>
        </p:txBody>
      </p:sp>
      <p:sp>
        <p:nvSpPr>
          <p:cNvPr id="20" name="Text M">
            <a:extLst>
              <a:ext uri="{FF2B5EF4-FFF2-40B4-BE49-F238E27FC236}">
                <a16:creationId xmlns:a16="http://schemas.microsoft.com/office/drawing/2014/main" id="{5C34CB35-C607-22FC-67A9-809ADA34B399}"/>
              </a:ext>
            </a:extLst>
          </p:cNvPr>
          <p:cNvSpPr>
            <a:spLocks noGrp="1"/>
          </p:cNvSpPr>
          <p:nvPr>
            <p:ph type="body" sz="quarter" idx="42"/>
          </p:nvPr>
        </p:nvSpPr>
        <p:spPr>
          <a:xfrm>
            <a:off x="8935619" y="3443758"/>
            <a:ext cx="2877565" cy="900000"/>
          </a:xfrm>
        </p:spPr>
        <p:txBody>
          <a:bodyPr/>
          <a:lstStyle>
            <a:lvl1pPr>
              <a:defRPr sz="1399"/>
            </a:lvl1pPr>
            <a:lvl2pPr>
              <a:defRPr sz="998"/>
            </a:lvl2pPr>
          </a:lstStyle>
          <a:p>
            <a:pPr marL="0" marR="0" lvl="0" indent="0" algn="l" defTabSz="456447"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a:t>Click to edit Master text styles</a:t>
            </a:r>
          </a:p>
        </p:txBody>
      </p:sp>
      <p:sp>
        <p:nvSpPr>
          <p:cNvPr id="22" name="Text Subhead T">
            <a:extLst>
              <a:ext uri="{FF2B5EF4-FFF2-40B4-BE49-F238E27FC236}">
                <a16:creationId xmlns:a16="http://schemas.microsoft.com/office/drawing/2014/main" id="{1FACF8BB-C63B-2425-A39F-65BB89AC261F}"/>
              </a:ext>
            </a:extLst>
          </p:cNvPr>
          <p:cNvSpPr>
            <a:spLocks noGrp="1"/>
          </p:cNvSpPr>
          <p:nvPr>
            <p:ph type="body" sz="quarter" idx="43"/>
          </p:nvPr>
        </p:nvSpPr>
        <p:spPr>
          <a:xfrm>
            <a:off x="8935619" y="1493772"/>
            <a:ext cx="2877565" cy="306000"/>
          </a:xfrm>
        </p:spPr>
        <p:txBody>
          <a:bodyPr/>
          <a:lstStyle>
            <a:lvl1pPr>
              <a:defRPr b="1">
                <a:solidFill>
                  <a:schemeClr val="accent3"/>
                </a:solidFill>
              </a:defRPr>
            </a:lvl1pPr>
          </a:lstStyle>
          <a:p>
            <a:pPr lvl="0"/>
            <a:r>
              <a:rPr lang="en-US"/>
              <a:t>Click to edit Master text styles</a:t>
            </a:r>
          </a:p>
        </p:txBody>
      </p:sp>
      <p:sp>
        <p:nvSpPr>
          <p:cNvPr id="24" name="Text Subhead M">
            <a:extLst>
              <a:ext uri="{FF2B5EF4-FFF2-40B4-BE49-F238E27FC236}">
                <a16:creationId xmlns:a16="http://schemas.microsoft.com/office/drawing/2014/main" id="{37A45C62-A439-4313-F192-59A1CF48C5AE}"/>
              </a:ext>
            </a:extLst>
          </p:cNvPr>
          <p:cNvSpPr>
            <a:spLocks noGrp="1"/>
          </p:cNvSpPr>
          <p:nvPr>
            <p:ph type="body" sz="quarter" idx="44"/>
          </p:nvPr>
        </p:nvSpPr>
        <p:spPr>
          <a:xfrm>
            <a:off x="8935619" y="3028262"/>
            <a:ext cx="2877565" cy="306000"/>
          </a:xfrm>
        </p:spPr>
        <p:txBody>
          <a:bodyPr/>
          <a:lstStyle>
            <a:lvl1pPr>
              <a:defRPr b="1">
                <a:solidFill>
                  <a:schemeClr val="accent3"/>
                </a:solidFill>
              </a:defRPr>
            </a:lvl1pPr>
          </a:lstStyle>
          <a:p>
            <a:pPr lvl="0"/>
            <a:r>
              <a:rPr lang="en-US"/>
              <a:t>Click to edit Master text styles</a:t>
            </a:r>
          </a:p>
        </p:txBody>
      </p:sp>
      <p:sp>
        <p:nvSpPr>
          <p:cNvPr id="26" name="Text Subhead B">
            <a:extLst>
              <a:ext uri="{FF2B5EF4-FFF2-40B4-BE49-F238E27FC236}">
                <a16:creationId xmlns:a16="http://schemas.microsoft.com/office/drawing/2014/main" id="{D41BB69C-CFED-9076-67A1-8A36B44483E8}"/>
              </a:ext>
            </a:extLst>
          </p:cNvPr>
          <p:cNvSpPr>
            <a:spLocks noGrp="1"/>
          </p:cNvSpPr>
          <p:nvPr>
            <p:ph type="body" sz="quarter" idx="45"/>
          </p:nvPr>
        </p:nvSpPr>
        <p:spPr>
          <a:xfrm>
            <a:off x="8935619" y="4562751"/>
            <a:ext cx="2877565" cy="306000"/>
          </a:xfrm>
        </p:spPr>
        <p:txBody>
          <a:bodyPr/>
          <a:lstStyle>
            <a:lvl1pPr>
              <a:defRPr b="1">
                <a:solidFill>
                  <a:schemeClr val="accent3"/>
                </a:solidFill>
              </a:defRPr>
            </a:lvl1pPr>
          </a:lstStyle>
          <a:p>
            <a:pPr lvl="0"/>
            <a:r>
              <a:rPr lang="en-US"/>
              <a:t>Click to edit Master text styles</a:t>
            </a:r>
          </a:p>
        </p:txBody>
      </p:sp>
      <p:sp>
        <p:nvSpPr>
          <p:cNvPr id="28" name="Subhead Panel">
            <a:extLst>
              <a:ext uri="{FF2B5EF4-FFF2-40B4-BE49-F238E27FC236}">
                <a16:creationId xmlns:a16="http://schemas.microsoft.com/office/drawing/2014/main" id="{8C26550E-AA07-F6C5-CD1E-B5C22ABF2892}"/>
              </a:ext>
            </a:extLst>
          </p:cNvPr>
          <p:cNvSpPr>
            <a:spLocks noGrp="1"/>
          </p:cNvSpPr>
          <p:nvPr>
            <p:ph type="body" sz="quarter" idx="46"/>
          </p:nvPr>
        </p:nvSpPr>
        <p:spPr>
          <a:xfrm>
            <a:off x="7907024" y="978694"/>
            <a:ext cx="3905884" cy="361800"/>
          </a:xfrm>
        </p:spPr>
        <p:txBody>
          <a:bodyPr/>
          <a:lstStyle>
            <a:lvl1pPr>
              <a:defRPr sz="2196" b="1">
                <a:solidFill>
                  <a:schemeClr val="accent3"/>
                </a:solidFill>
              </a:defRPr>
            </a:lvl1pPr>
          </a:lstStyle>
          <a:p>
            <a:pPr lvl="0"/>
            <a:r>
              <a:rPr lang="en-US"/>
              <a:t>Click to edit Master text styles</a:t>
            </a:r>
          </a:p>
        </p:txBody>
      </p:sp>
      <p:cxnSp>
        <p:nvCxnSpPr>
          <p:cNvPr id="30" name="Straight Connector 29">
            <a:extLst>
              <a:ext uri="{FF2B5EF4-FFF2-40B4-BE49-F238E27FC236}">
                <a16:creationId xmlns:a16="http://schemas.microsoft.com/office/drawing/2014/main" id="{37521FE6-4CAB-282B-8CD4-FB3A19D3CFF1}"/>
              </a:ext>
            </a:extLst>
          </p:cNvPr>
          <p:cNvCxnSpPr>
            <a:cxnSpLocks/>
          </p:cNvCxnSpPr>
          <p:nvPr/>
        </p:nvCxnSpPr>
        <p:spPr>
          <a:xfrm>
            <a:off x="7907024" y="2918765"/>
            <a:ext cx="3905884" cy="0"/>
          </a:xfrm>
          <a:prstGeom prst="line">
            <a:avLst/>
          </a:prstGeom>
          <a:ln w="381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3E8498E-BBD2-26F1-F43B-C273F613A1D8}"/>
              </a:ext>
            </a:extLst>
          </p:cNvPr>
          <p:cNvCxnSpPr>
            <a:cxnSpLocks/>
          </p:cNvCxnSpPr>
          <p:nvPr/>
        </p:nvCxnSpPr>
        <p:spPr>
          <a:xfrm>
            <a:off x="7907024" y="4453255"/>
            <a:ext cx="3905884" cy="0"/>
          </a:xfrm>
          <a:prstGeom prst="line">
            <a:avLst/>
          </a:prstGeom>
          <a:ln w="381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4B852DF-90F9-ACCF-190C-6C4B4B4FF57C}"/>
              </a:ext>
            </a:extLst>
          </p:cNvPr>
          <p:cNvSpPr>
            <a:spLocks noGrp="1"/>
          </p:cNvSpPr>
          <p:nvPr>
            <p:ph type="sldNum" sz="quarter" idx="47"/>
          </p:nvPr>
        </p:nvSpPr>
        <p:spPr/>
        <p:txBody>
          <a:bodyPr/>
          <a:lstStyle/>
          <a:p>
            <a:fld id="{90C45179-1CDC-4579-BF3C-0CC2598DCC64}" type="slidenum">
              <a:rPr lang="en-IE" smtClean="0"/>
              <a:t>‹#›</a:t>
            </a:fld>
            <a:endParaRPr lang="en-IE"/>
          </a:p>
        </p:txBody>
      </p:sp>
      <p:sp>
        <p:nvSpPr>
          <p:cNvPr id="4" name="Rectangle 3">
            <a:extLst>
              <a:ext uri="{FF2B5EF4-FFF2-40B4-BE49-F238E27FC236}">
                <a16:creationId xmlns:a16="http://schemas.microsoft.com/office/drawing/2014/main" id="{59B7A00F-3CBE-E666-0D68-E8F72F048BB8}"/>
              </a:ext>
            </a:extLst>
          </p:cNvPr>
          <p:cNvSpPr/>
          <p:nvPr userDrawn="1"/>
        </p:nvSpPr>
        <p:spPr>
          <a:xfrm>
            <a:off x="7483433" y="3305954"/>
            <a:ext cx="4708567" cy="246093"/>
          </a:xfrm>
          <a:prstGeom prst="rect">
            <a:avLst/>
          </a:prstGeom>
          <a:solidFill>
            <a:schemeClr val="bg2"/>
          </a:solidFill>
        </p:spPr>
        <p:txBody>
          <a:bodyPr wrap="square" rtlCol="0" anchor="ctr">
            <a:spAutoFit/>
          </a:bodyPr>
          <a:lstStyle/>
          <a:p>
            <a:pPr algn="l" defTabSz="456794"/>
            <a:endParaRPr lang="sv-SE" sz="999" i="1">
              <a:solidFill>
                <a:srgbClr val="4D4F53"/>
              </a:solidFill>
              <a:latin typeface="Helvetica Now Text" panose="020B0504030202020204" pitchFamily="34" charset="0"/>
            </a:endParaRPr>
          </a:p>
        </p:txBody>
      </p:sp>
      <p:cxnSp>
        <p:nvCxnSpPr>
          <p:cNvPr id="6" name="Straight Connector 5">
            <a:extLst>
              <a:ext uri="{FF2B5EF4-FFF2-40B4-BE49-F238E27FC236}">
                <a16:creationId xmlns:a16="http://schemas.microsoft.com/office/drawing/2014/main" id="{90321F29-31AF-B140-EB97-9D5F70C5EB68}"/>
              </a:ext>
            </a:extLst>
          </p:cNvPr>
          <p:cNvCxnSpPr>
            <a:cxnSpLocks/>
          </p:cNvCxnSpPr>
          <p:nvPr userDrawn="1"/>
        </p:nvCxnSpPr>
        <p:spPr>
          <a:xfrm>
            <a:off x="7907024" y="2918765"/>
            <a:ext cx="3905884" cy="0"/>
          </a:xfrm>
          <a:prstGeom prst="line">
            <a:avLst/>
          </a:prstGeom>
          <a:ln w="381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01BCC5-057F-9A59-A91C-C8CD27D1B0F2}"/>
              </a:ext>
            </a:extLst>
          </p:cNvPr>
          <p:cNvCxnSpPr>
            <a:cxnSpLocks/>
          </p:cNvCxnSpPr>
          <p:nvPr userDrawn="1"/>
        </p:nvCxnSpPr>
        <p:spPr>
          <a:xfrm>
            <a:off x="7907024" y="4453255"/>
            <a:ext cx="3905884" cy="0"/>
          </a:xfrm>
          <a:prstGeom prst="line">
            <a:avLst/>
          </a:prstGeom>
          <a:ln w="381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563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ide Panel (5 Panel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9CEB52-E2ED-F71F-2527-497A7636D911}"/>
              </a:ext>
            </a:extLst>
          </p:cNvPr>
          <p:cNvSpPr>
            <a:spLocks noChangeAspect="1"/>
          </p:cNvSpPr>
          <p:nvPr/>
        </p:nvSpPr>
        <p:spPr>
          <a:xfrm>
            <a:off x="7476000" y="3229106"/>
            <a:ext cx="4716000" cy="399789"/>
          </a:xfrm>
          <a:prstGeom prst="rect">
            <a:avLst/>
          </a:prstGeom>
          <a:solidFill>
            <a:schemeClr val="bg2"/>
          </a:solidFill>
        </p:spPr>
        <p:txBody>
          <a:bodyPr wrap="square" rtlCol="0" anchor="ctr">
            <a:spAutoFit/>
          </a:bodyPr>
          <a:lstStyle/>
          <a:p>
            <a:pPr algn="l" defTabSz="913588"/>
            <a:endParaRPr lang="en-IE" sz="1998" i="1" dirty="0">
              <a:solidFill>
                <a:srgbClr val="4D4F53"/>
              </a:solidFill>
              <a:latin typeface="Helvetica Now Text" panose="020B0504030202020204" pitchFamily="34" charset="0"/>
            </a:endParaRP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30" y="468192"/>
            <a:ext cx="6204748" cy="369332"/>
          </a:xfrm>
        </p:spPr>
        <p:txBody>
          <a:bodyPr/>
          <a:lstStyle/>
          <a:p>
            <a:r>
              <a:rPr lang="en-US" dirty="0"/>
              <a:t>Click to add title</a:t>
            </a:r>
            <a:endParaRPr lang="en-GB" dirty="0"/>
          </a:p>
        </p:txBody>
      </p:sp>
      <p:sp>
        <p:nvSpPr>
          <p:cNvPr id="4" name="Content Placeholder RT">
            <a:extLst>
              <a:ext uri="{FF2B5EF4-FFF2-40B4-BE49-F238E27FC236}">
                <a16:creationId xmlns:a16="http://schemas.microsoft.com/office/drawing/2014/main" id="{818E8AAC-5919-DA9E-8832-8A66D0AF74FB}"/>
              </a:ext>
            </a:extLst>
          </p:cNvPr>
          <p:cNvSpPr>
            <a:spLocks noGrp="1"/>
          </p:cNvSpPr>
          <p:nvPr>
            <p:ph sz="quarter" idx="37"/>
          </p:nvPr>
        </p:nvSpPr>
        <p:spPr>
          <a:xfrm>
            <a:off x="7857190" y="1007643"/>
            <a:ext cx="3956066" cy="2192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dirty="0"/>
          </a:p>
        </p:txBody>
      </p:sp>
      <p:sp>
        <p:nvSpPr>
          <p:cNvPr id="7" name="Content Placeholder RB">
            <a:extLst>
              <a:ext uri="{FF2B5EF4-FFF2-40B4-BE49-F238E27FC236}">
                <a16:creationId xmlns:a16="http://schemas.microsoft.com/office/drawing/2014/main" id="{B924F6D6-EDFD-7F30-1BEF-A38E28D2BE65}"/>
              </a:ext>
            </a:extLst>
          </p:cNvPr>
          <p:cNvSpPr>
            <a:spLocks noGrp="1"/>
          </p:cNvSpPr>
          <p:nvPr>
            <p:ph sz="quarter" idx="38"/>
          </p:nvPr>
        </p:nvSpPr>
        <p:spPr>
          <a:xfrm>
            <a:off x="7856843" y="3674270"/>
            <a:ext cx="3956066" cy="2192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9" name="Content Placeholder LM">
            <a:extLst>
              <a:ext uri="{FF2B5EF4-FFF2-40B4-BE49-F238E27FC236}">
                <a16:creationId xmlns:a16="http://schemas.microsoft.com/office/drawing/2014/main" id="{6039353D-15A0-F6D3-2FB3-C7440EA2A384}"/>
              </a:ext>
            </a:extLst>
          </p:cNvPr>
          <p:cNvSpPr>
            <a:spLocks noGrp="1"/>
          </p:cNvSpPr>
          <p:nvPr>
            <p:ph sz="quarter" idx="39"/>
          </p:nvPr>
        </p:nvSpPr>
        <p:spPr>
          <a:xfrm>
            <a:off x="2275761" y="2778514"/>
            <a:ext cx="4783951" cy="160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11" name="Content Placeholder LB">
            <a:extLst>
              <a:ext uri="{FF2B5EF4-FFF2-40B4-BE49-F238E27FC236}">
                <a16:creationId xmlns:a16="http://schemas.microsoft.com/office/drawing/2014/main" id="{036D398A-0F1C-AB0D-DA8C-F770B052D5FD}"/>
              </a:ext>
            </a:extLst>
          </p:cNvPr>
          <p:cNvSpPr>
            <a:spLocks noGrp="1"/>
          </p:cNvSpPr>
          <p:nvPr>
            <p:ph sz="quarter" idx="40"/>
          </p:nvPr>
        </p:nvSpPr>
        <p:spPr>
          <a:xfrm>
            <a:off x="2275761" y="4550999"/>
            <a:ext cx="4783951" cy="160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34" name="Content Placeholder LT">
            <a:extLst>
              <a:ext uri="{FF2B5EF4-FFF2-40B4-BE49-F238E27FC236}">
                <a16:creationId xmlns:a16="http://schemas.microsoft.com/office/drawing/2014/main" id="{22003EB4-AFA9-4B95-BAAE-59F8F6CC9F96}"/>
              </a:ext>
            </a:extLst>
          </p:cNvPr>
          <p:cNvSpPr>
            <a:spLocks noGrp="1"/>
          </p:cNvSpPr>
          <p:nvPr>
            <p:ph sz="quarter" idx="36"/>
          </p:nvPr>
        </p:nvSpPr>
        <p:spPr>
          <a:xfrm>
            <a:off x="2275761" y="1005841"/>
            <a:ext cx="4783951" cy="1604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3" name="Rectangle 2">
            <a:extLst>
              <a:ext uri="{FF2B5EF4-FFF2-40B4-BE49-F238E27FC236}">
                <a16:creationId xmlns:a16="http://schemas.microsoft.com/office/drawing/2014/main" id="{3419696E-D5EE-E2AD-DBF6-8823D1327F79}"/>
              </a:ext>
            </a:extLst>
          </p:cNvPr>
          <p:cNvSpPr/>
          <p:nvPr userDrawn="1"/>
        </p:nvSpPr>
        <p:spPr>
          <a:xfrm>
            <a:off x="7483433" y="3305954"/>
            <a:ext cx="4708567" cy="246093"/>
          </a:xfrm>
          <a:prstGeom prst="rect">
            <a:avLst/>
          </a:prstGeom>
          <a:solidFill>
            <a:schemeClr val="bg2"/>
          </a:solidFill>
        </p:spPr>
        <p:txBody>
          <a:bodyPr wrap="square" rtlCol="0" anchor="ctr">
            <a:spAutoFit/>
          </a:bodyPr>
          <a:lstStyle/>
          <a:p>
            <a:pPr algn="l" defTabSz="456794"/>
            <a:endParaRPr lang="sv-SE" sz="999" i="1">
              <a:solidFill>
                <a:srgbClr val="4D4F53"/>
              </a:solidFill>
              <a:latin typeface="Helvetica Now Text" panose="020B0504030202020204" pitchFamily="34" charset="0"/>
            </a:endParaRPr>
          </a:p>
        </p:txBody>
      </p:sp>
    </p:spTree>
    <p:extLst>
      <p:ext uri="{BB962C8B-B14F-4D97-AF65-F5344CB8AC3E}">
        <p14:creationId xmlns:p14="http://schemas.microsoft.com/office/powerpoint/2010/main" val="9937807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ottom Pane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ACD1D-B7E2-806E-250D-CC8FCEE73FC4}"/>
              </a:ext>
            </a:extLst>
          </p:cNvPr>
          <p:cNvSpPr>
            <a:spLocks noChangeAspect="1"/>
          </p:cNvSpPr>
          <p:nvPr/>
        </p:nvSpPr>
        <p:spPr>
          <a:xfrm>
            <a:off x="0" y="4977799"/>
            <a:ext cx="12192000" cy="245901"/>
          </a:xfrm>
          <a:prstGeom prst="rect">
            <a:avLst/>
          </a:prstGeom>
          <a:solidFill>
            <a:schemeClr val="bg2"/>
          </a:solidFill>
        </p:spPr>
        <p:txBody>
          <a:bodyPr wrap="square" rtlCol="0" anchor="ctr">
            <a:spAutoFit/>
          </a:bodyPr>
          <a:lstStyle/>
          <a:p>
            <a:pPr algn="l" defTabSz="456429"/>
            <a:endParaRPr lang="sv-SE" sz="998" i="1">
              <a:solidFill>
                <a:srgbClr val="4D4F53"/>
              </a:solidFill>
              <a:latin typeface="Helvetica Now Text" panose="020B0504030202020204" pitchFamily="34" charset="0"/>
            </a:endParaRPr>
          </a:p>
        </p:txBody>
      </p:sp>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29" y="468192"/>
            <a:ext cx="10286211" cy="369332"/>
          </a:xfrm>
        </p:spPr>
        <p:txBody>
          <a:bodyPr/>
          <a:lstStyle/>
          <a:p>
            <a:r>
              <a:rPr lang="en-US"/>
              <a:t>Click to add title</a:t>
            </a:r>
            <a:endParaRPr lang="en-GB"/>
          </a:p>
        </p:txBody>
      </p:sp>
      <p:sp>
        <p:nvSpPr>
          <p:cNvPr id="7" name="Text Placeholder 6">
            <a:extLst>
              <a:ext uri="{FF2B5EF4-FFF2-40B4-BE49-F238E27FC236}">
                <a16:creationId xmlns:a16="http://schemas.microsoft.com/office/drawing/2014/main" id="{747FB7A6-665F-FFA9-8C02-92CE3F4203EA}"/>
              </a:ext>
            </a:extLst>
          </p:cNvPr>
          <p:cNvSpPr>
            <a:spLocks noGrp="1"/>
          </p:cNvSpPr>
          <p:nvPr>
            <p:ph type="body" sz="quarter" idx="14" hasCustomPrompt="1"/>
          </p:nvPr>
        </p:nvSpPr>
        <p:spPr>
          <a:xfrm>
            <a:off x="1677752" y="4461818"/>
            <a:ext cx="8820651" cy="1277865"/>
          </a:xfrm>
        </p:spPr>
        <p:txBody>
          <a:bodyPr/>
          <a:lstStyle/>
          <a:p>
            <a:pPr lvl="1"/>
            <a:r>
              <a:rPr lang="en-US" dirty="0"/>
              <a:t>Click to edit text</a:t>
            </a:r>
          </a:p>
          <a:p>
            <a:pPr lvl="2"/>
            <a:r>
              <a:rPr lang="en-US" dirty="0"/>
              <a:t>Second level</a:t>
            </a:r>
          </a:p>
          <a:p>
            <a:pPr lvl="3"/>
            <a:r>
              <a:rPr lang="en-US" dirty="0"/>
              <a:t>Third level</a:t>
            </a:r>
          </a:p>
        </p:txBody>
      </p:sp>
      <p:sp>
        <p:nvSpPr>
          <p:cNvPr id="3" name="Rectangle 2">
            <a:extLst>
              <a:ext uri="{FF2B5EF4-FFF2-40B4-BE49-F238E27FC236}">
                <a16:creationId xmlns:a16="http://schemas.microsoft.com/office/drawing/2014/main" id="{2660376F-F402-F909-F6EA-D2FDB366D5FA}"/>
              </a:ext>
            </a:extLst>
          </p:cNvPr>
          <p:cNvSpPr/>
          <p:nvPr userDrawn="1"/>
        </p:nvSpPr>
        <p:spPr>
          <a:xfrm>
            <a:off x="0" y="4977703"/>
            <a:ext cx="12192000" cy="246093"/>
          </a:xfrm>
          <a:prstGeom prst="rect">
            <a:avLst/>
          </a:prstGeom>
          <a:solidFill>
            <a:schemeClr val="bg2"/>
          </a:solidFill>
        </p:spPr>
        <p:txBody>
          <a:bodyPr wrap="square" rtlCol="0" anchor="ctr">
            <a:spAutoFit/>
          </a:bodyPr>
          <a:lstStyle/>
          <a:p>
            <a:pPr algn="l" defTabSz="456794"/>
            <a:endParaRPr lang="sv-SE" sz="999" i="1">
              <a:solidFill>
                <a:srgbClr val="4D4F53"/>
              </a:solidFill>
              <a:latin typeface="Helvetica Now Text" panose="020B0504030202020204" pitchFamily="34" charset="0"/>
            </a:endParaRPr>
          </a:p>
        </p:txBody>
      </p:sp>
    </p:spTree>
    <p:extLst>
      <p:ext uri="{BB962C8B-B14F-4D97-AF65-F5344CB8AC3E}">
        <p14:creationId xmlns:p14="http://schemas.microsoft.com/office/powerpoint/2010/main" val="303136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0D646-C5D5-4328-124B-BAD4179C749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0287700-6B39-347A-DA2C-154D7DB6E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E6E9AB-5494-482D-0BD1-AB05E06B7D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05BC121-322D-D69D-05EC-F2883FF934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875C2-548B-ED50-6B18-113F43EC50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5056D07-C3CB-C0F7-5FF4-E2CE5D7B4704}"/>
              </a:ext>
            </a:extLst>
          </p:cNvPr>
          <p:cNvSpPr>
            <a:spLocks noGrp="1"/>
          </p:cNvSpPr>
          <p:nvPr>
            <p:ph type="dt" sz="half" idx="10"/>
          </p:nvPr>
        </p:nvSpPr>
        <p:spPr/>
        <p:txBody>
          <a:bodyPr/>
          <a:lstStyle/>
          <a:p>
            <a:fld id="{85001C06-E19A-43BE-9F2C-3AD7684791AB}" type="datetimeFigureOut">
              <a:rPr lang="en-GB" smtClean="0"/>
              <a:t>29/03/2025</a:t>
            </a:fld>
            <a:endParaRPr lang="en-GB"/>
          </a:p>
        </p:txBody>
      </p:sp>
      <p:sp>
        <p:nvSpPr>
          <p:cNvPr id="8" name="Footer Placeholder 7">
            <a:extLst>
              <a:ext uri="{FF2B5EF4-FFF2-40B4-BE49-F238E27FC236}">
                <a16:creationId xmlns:a16="http://schemas.microsoft.com/office/drawing/2014/main" id="{3FBB1F7B-5D27-7781-4BEB-0699BB57FA2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CC053BF-9737-457F-76F6-D851F2594FD7}"/>
              </a:ext>
            </a:extLst>
          </p:cNvPr>
          <p:cNvSpPr>
            <a:spLocks noGrp="1"/>
          </p:cNvSpPr>
          <p:nvPr>
            <p:ph type="sldNum" sz="quarter" idx="12"/>
          </p:nvPr>
        </p:nvSpPr>
        <p:spPr/>
        <p:txBody>
          <a:bodyPr/>
          <a:lstStyle/>
          <a:p>
            <a:fld id="{2E977469-281F-4DDB-A510-689792FAE785}" type="slidenum">
              <a:rPr lang="en-GB" smtClean="0"/>
              <a:t>‹#›</a:t>
            </a:fld>
            <a:endParaRPr lang="en-GB"/>
          </a:p>
        </p:txBody>
      </p:sp>
    </p:spTree>
    <p:extLst>
      <p:ext uri="{BB962C8B-B14F-4D97-AF65-F5344CB8AC3E}">
        <p14:creationId xmlns:p14="http://schemas.microsoft.com/office/powerpoint/2010/main" val="14706834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Panel_Graphic">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29" y="468192"/>
            <a:ext cx="10286211" cy="369332"/>
          </a:xfrm>
        </p:spPr>
        <p:txBody>
          <a:bodyPr/>
          <a:lstStyle/>
          <a:p>
            <a:r>
              <a:rPr lang="en-US"/>
              <a:t>Click to add title</a:t>
            </a:r>
            <a:endParaRPr lang="en-GB"/>
          </a:p>
        </p:txBody>
      </p:sp>
      <p:sp>
        <p:nvSpPr>
          <p:cNvPr id="7" name="Text Placeholder 6">
            <a:extLst>
              <a:ext uri="{FF2B5EF4-FFF2-40B4-BE49-F238E27FC236}">
                <a16:creationId xmlns:a16="http://schemas.microsoft.com/office/drawing/2014/main" id="{747FB7A6-665F-FFA9-8C02-92CE3F4203EA}"/>
              </a:ext>
            </a:extLst>
          </p:cNvPr>
          <p:cNvSpPr>
            <a:spLocks noGrp="1"/>
          </p:cNvSpPr>
          <p:nvPr>
            <p:ph type="body" sz="quarter" idx="14" hasCustomPrompt="1"/>
          </p:nvPr>
        </p:nvSpPr>
        <p:spPr>
          <a:xfrm>
            <a:off x="1677752" y="1479666"/>
            <a:ext cx="8820651" cy="2103120"/>
          </a:xfrm>
        </p:spPr>
        <p:txBody>
          <a:bodyPr/>
          <a:lstStyle/>
          <a:p>
            <a:pPr lvl="1"/>
            <a:r>
              <a:rPr lang="en-US" dirty="0"/>
              <a:t>Click to edit text</a:t>
            </a:r>
          </a:p>
          <a:p>
            <a:pPr lvl="2"/>
            <a:r>
              <a:rPr lang="en-US" dirty="0"/>
              <a:t>Second level</a:t>
            </a:r>
          </a:p>
          <a:p>
            <a:pPr lvl="3"/>
            <a:r>
              <a:rPr lang="en-US" dirty="0"/>
              <a:t>Third level</a:t>
            </a:r>
          </a:p>
        </p:txBody>
      </p:sp>
      <p:sp>
        <p:nvSpPr>
          <p:cNvPr id="3" name="Rectangle 2">
            <a:extLst>
              <a:ext uri="{FF2B5EF4-FFF2-40B4-BE49-F238E27FC236}">
                <a16:creationId xmlns:a16="http://schemas.microsoft.com/office/drawing/2014/main" id="{5E071E21-F121-E522-A895-D45C0E87FBF1}"/>
              </a:ext>
            </a:extLst>
          </p:cNvPr>
          <p:cNvSpPr>
            <a:spLocks noChangeAspect="1"/>
          </p:cNvSpPr>
          <p:nvPr/>
        </p:nvSpPr>
        <p:spPr>
          <a:xfrm>
            <a:off x="0" y="4977799"/>
            <a:ext cx="12192000" cy="245901"/>
          </a:xfrm>
          <a:prstGeom prst="rect">
            <a:avLst/>
          </a:prstGeom>
          <a:solidFill>
            <a:schemeClr val="bg2"/>
          </a:solidFill>
        </p:spPr>
        <p:txBody>
          <a:bodyPr wrap="square" rtlCol="0" anchor="ctr">
            <a:spAutoFit/>
          </a:bodyPr>
          <a:lstStyle/>
          <a:p>
            <a:pPr algn="l" defTabSz="456429"/>
            <a:endParaRPr lang="sv-SE" sz="998" i="1">
              <a:solidFill>
                <a:srgbClr val="4D4F53"/>
              </a:solidFill>
              <a:latin typeface="Helvetica Now Text" panose="020B0504030202020204" pitchFamily="34" charset="0"/>
            </a:endParaRPr>
          </a:p>
        </p:txBody>
      </p:sp>
      <p:sp>
        <p:nvSpPr>
          <p:cNvPr id="2" name="Rectangle 1">
            <a:extLst>
              <a:ext uri="{FF2B5EF4-FFF2-40B4-BE49-F238E27FC236}">
                <a16:creationId xmlns:a16="http://schemas.microsoft.com/office/drawing/2014/main" id="{115079C8-4C5E-B2E1-C0BD-A37013849315}"/>
              </a:ext>
            </a:extLst>
          </p:cNvPr>
          <p:cNvSpPr/>
          <p:nvPr userDrawn="1"/>
        </p:nvSpPr>
        <p:spPr>
          <a:xfrm>
            <a:off x="0" y="4977703"/>
            <a:ext cx="12192000" cy="246093"/>
          </a:xfrm>
          <a:prstGeom prst="rect">
            <a:avLst/>
          </a:prstGeom>
          <a:solidFill>
            <a:schemeClr val="bg2"/>
          </a:solidFill>
        </p:spPr>
        <p:txBody>
          <a:bodyPr wrap="square" rtlCol="0" anchor="ctr">
            <a:spAutoFit/>
          </a:bodyPr>
          <a:lstStyle/>
          <a:p>
            <a:pPr algn="l" defTabSz="456794"/>
            <a:endParaRPr lang="sv-SE" sz="999" i="1">
              <a:solidFill>
                <a:srgbClr val="4D4F53"/>
              </a:solidFill>
              <a:latin typeface="Helvetica Now Text" panose="020B0504030202020204" pitchFamily="34" charset="0"/>
            </a:endParaRPr>
          </a:p>
        </p:txBody>
      </p:sp>
    </p:spTree>
    <p:extLst>
      <p:ext uri="{BB962C8B-B14F-4D97-AF65-F5344CB8AC3E}">
        <p14:creationId xmlns:p14="http://schemas.microsoft.com/office/powerpoint/2010/main" val="17956690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6A3461B2-75BA-9241-8F86-93C9471093BF}"/>
              </a:ext>
            </a:extLst>
          </p:cNvPr>
          <p:cNvSpPr>
            <a:spLocks noGrp="1"/>
          </p:cNvSpPr>
          <p:nvPr>
            <p:ph type="title" hasCustomPrompt="1"/>
          </p:nvPr>
        </p:nvSpPr>
        <p:spPr/>
        <p:txBody>
          <a:bodyPr/>
          <a:lstStyle>
            <a:lvl1pPr>
              <a:defRPr/>
            </a:lvl1pPr>
          </a:lstStyle>
          <a:p>
            <a:r>
              <a:rPr lang="en-GB"/>
              <a:t>Click to add title</a:t>
            </a:r>
          </a:p>
        </p:txBody>
      </p:sp>
      <p:sp>
        <p:nvSpPr>
          <p:cNvPr id="8" name="Subtitle 2">
            <a:extLst>
              <a:ext uri="{FF2B5EF4-FFF2-40B4-BE49-F238E27FC236}">
                <a16:creationId xmlns:a16="http://schemas.microsoft.com/office/drawing/2014/main" id="{C2736C4B-4B9B-43AE-BE23-E681EE0DC3C7}"/>
              </a:ext>
            </a:extLst>
          </p:cNvPr>
          <p:cNvSpPr>
            <a:spLocks noGrp="1"/>
          </p:cNvSpPr>
          <p:nvPr>
            <p:ph type="subTitle" idx="13" hasCustomPrompt="1"/>
          </p:nvPr>
        </p:nvSpPr>
        <p:spPr>
          <a:xfrm>
            <a:off x="1123229" y="978304"/>
            <a:ext cx="10686952" cy="342914"/>
          </a:xfrm>
        </p:spPr>
        <p:txBody>
          <a:bodyPr wrap="square">
            <a:spAutoFit/>
          </a:bodyPr>
          <a:lstStyle>
            <a:lvl1pPr marL="0" indent="0" algn="l">
              <a:buNone/>
              <a:defRPr sz="2196" b="0" i="0">
                <a:solidFill>
                  <a:schemeClr val="tx1"/>
                </a:solidFill>
                <a:latin typeface="Helvetica Now Text" panose="020B0504030202020204" pitchFamily="34" charset="77"/>
              </a:defRPr>
            </a:lvl1pPr>
            <a:lvl2pPr marL="228223" indent="0" algn="ctr">
              <a:buNone/>
              <a:defRPr sz="998"/>
            </a:lvl2pPr>
            <a:lvl3pPr marL="456447" indent="0" algn="ctr">
              <a:buNone/>
              <a:defRPr sz="898"/>
            </a:lvl3pPr>
            <a:lvl4pPr marL="684669" indent="0" algn="ctr">
              <a:buNone/>
              <a:defRPr sz="798"/>
            </a:lvl4pPr>
            <a:lvl5pPr marL="912892" indent="0" algn="ctr">
              <a:buNone/>
              <a:defRPr sz="798"/>
            </a:lvl5pPr>
            <a:lvl6pPr marL="1141115" indent="0" algn="ctr">
              <a:buNone/>
              <a:defRPr sz="798"/>
            </a:lvl6pPr>
            <a:lvl7pPr marL="1369338" indent="0" algn="ctr">
              <a:buNone/>
              <a:defRPr sz="798"/>
            </a:lvl7pPr>
            <a:lvl8pPr marL="1597561" indent="0" algn="ctr">
              <a:buNone/>
              <a:defRPr sz="798"/>
            </a:lvl8pPr>
            <a:lvl9pPr marL="1825784" indent="0" algn="ctr">
              <a:buNone/>
              <a:defRPr sz="798"/>
            </a:lvl9pPr>
          </a:lstStyle>
          <a:p>
            <a:pPr lvl="0"/>
            <a:r>
              <a:rPr lang="en-GB"/>
              <a:t>Click to add subhead</a:t>
            </a:r>
            <a:endParaRPr lang="en-US"/>
          </a:p>
        </p:txBody>
      </p:sp>
    </p:spTree>
    <p:extLst>
      <p:ext uri="{BB962C8B-B14F-4D97-AF65-F5344CB8AC3E}">
        <p14:creationId xmlns:p14="http://schemas.microsoft.com/office/powerpoint/2010/main" val="1033279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6A3461B2-75BA-9241-8F86-93C9471093BF}"/>
              </a:ext>
            </a:extLst>
          </p:cNvPr>
          <p:cNvSpPr>
            <a:spLocks noGrp="1"/>
          </p:cNvSpPr>
          <p:nvPr>
            <p:ph type="title" hasCustomPrompt="1"/>
          </p:nvPr>
        </p:nvSpPr>
        <p:spPr/>
        <p:txBody>
          <a:bodyPr/>
          <a:lstStyle>
            <a:lvl1pPr>
              <a:defRPr>
                <a:solidFill>
                  <a:srgbClr val="262836"/>
                </a:solidFill>
              </a:defRPr>
            </a:lvl1pPr>
          </a:lstStyle>
          <a:p>
            <a:r>
              <a:rPr lang="en-GB"/>
              <a:t>Click to add title</a:t>
            </a:r>
          </a:p>
        </p:txBody>
      </p:sp>
    </p:spTree>
    <p:extLst>
      <p:ext uri="{BB962C8B-B14F-4D97-AF65-F5344CB8AC3E}">
        <p14:creationId xmlns:p14="http://schemas.microsoft.com/office/powerpoint/2010/main" val="25017741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Tree>
    <p:extLst>
      <p:ext uri="{BB962C8B-B14F-4D97-AF65-F5344CB8AC3E}">
        <p14:creationId xmlns:p14="http://schemas.microsoft.com/office/powerpoint/2010/main" val="5114241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6A3461B2-75BA-9241-8F86-93C9471093BF}"/>
              </a:ext>
            </a:extLst>
          </p:cNvPr>
          <p:cNvSpPr>
            <a:spLocks noGrp="1"/>
          </p:cNvSpPr>
          <p:nvPr>
            <p:ph type="title" hasCustomPrompt="1"/>
          </p:nvPr>
        </p:nvSpPr>
        <p:spPr/>
        <p:txBody>
          <a:bodyPr/>
          <a:lstStyle/>
          <a:p>
            <a:r>
              <a:rPr lang="en-US"/>
              <a:t>Click to add title</a:t>
            </a:r>
            <a:endParaRPr lang="en-GB"/>
          </a:p>
        </p:txBody>
      </p:sp>
      <p:sp>
        <p:nvSpPr>
          <p:cNvPr id="11" name="Text Placeholder 10">
            <a:extLst>
              <a:ext uri="{FF2B5EF4-FFF2-40B4-BE49-F238E27FC236}">
                <a16:creationId xmlns:a16="http://schemas.microsoft.com/office/drawing/2014/main" id="{04AD07C5-4AC5-0847-BB1D-A611D2FFA5E5}"/>
              </a:ext>
            </a:extLst>
          </p:cNvPr>
          <p:cNvSpPr>
            <a:spLocks noGrp="1"/>
          </p:cNvSpPr>
          <p:nvPr>
            <p:ph type="body" sz="quarter" idx="14" hasCustomPrompt="1"/>
          </p:nvPr>
        </p:nvSpPr>
        <p:spPr>
          <a:xfrm>
            <a:off x="1151239" y="2164226"/>
            <a:ext cx="6856859" cy="2807824"/>
          </a:xfrm>
        </p:spPr>
        <p:txBody>
          <a:bodyPr/>
          <a:lstStyle>
            <a:lvl1pPr>
              <a:spcAft>
                <a:spcPts val="450"/>
              </a:spcAft>
              <a:defRPr sz="1996" b="0" i="1">
                <a:solidFill>
                  <a:schemeClr val="tx1"/>
                </a:solidFill>
                <a:latin typeface="Helvetica Now Text" panose="020B0504030202020204" pitchFamily="34" charset="77"/>
              </a:defRPr>
            </a:lvl1pPr>
            <a:lvl2pPr>
              <a:lnSpc>
                <a:spcPct val="100000"/>
              </a:lnSpc>
              <a:defRPr sz="748" b="1">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IE"/>
              <a:t>Click to type a quote</a:t>
            </a:r>
            <a:endParaRPr lang="en-GB"/>
          </a:p>
        </p:txBody>
      </p:sp>
      <p:pic>
        <p:nvPicPr>
          <p:cNvPr id="13" name="Graphic 12">
            <a:extLst>
              <a:ext uri="{FF2B5EF4-FFF2-40B4-BE49-F238E27FC236}">
                <a16:creationId xmlns:a16="http://schemas.microsoft.com/office/drawing/2014/main" id="{A9BB17E7-401E-184B-9F87-B7BC8F052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8246" y="1596389"/>
            <a:ext cx="400136" cy="400110"/>
          </a:xfrm>
          <a:prstGeom prst="rect">
            <a:avLst/>
          </a:prstGeom>
        </p:spPr>
      </p:pic>
      <p:pic>
        <p:nvPicPr>
          <p:cNvPr id="7" name="Graphic 6">
            <a:extLst>
              <a:ext uri="{FF2B5EF4-FFF2-40B4-BE49-F238E27FC236}">
                <a16:creationId xmlns:a16="http://schemas.microsoft.com/office/drawing/2014/main" id="{52E2AFBC-6ABB-4EED-ACC1-794B5A7A7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8246" y="1596389"/>
            <a:ext cx="400136" cy="400110"/>
          </a:xfrm>
          <a:prstGeom prst="rect">
            <a:avLst/>
          </a:prstGeom>
        </p:spPr>
      </p:pic>
      <p:pic>
        <p:nvPicPr>
          <p:cNvPr id="9" name="Graphic 8">
            <a:extLst>
              <a:ext uri="{FF2B5EF4-FFF2-40B4-BE49-F238E27FC236}">
                <a16:creationId xmlns:a16="http://schemas.microsoft.com/office/drawing/2014/main" id="{511D52FE-5000-418C-9A8E-3E1400D26F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8246" y="1596389"/>
            <a:ext cx="400136" cy="400110"/>
          </a:xfrm>
          <a:prstGeom prst="rect">
            <a:avLst/>
          </a:prstGeom>
        </p:spPr>
      </p:pic>
      <p:pic>
        <p:nvPicPr>
          <p:cNvPr id="10" name="Graphic 9">
            <a:extLst>
              <a:ext uri="{FF2B5EF4-FFF2-40B4-BE49-F238E27FC236}">
                <a16:creationId xmlns:a16="http://schemas.microsoft.com/office/drawing/2014/main" id="{84AF1C63-4301-406B-AAF7-C988694E33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8246" y="1596389"/>
            <a:ext cx="400136" cy="400110"/>
          </a:xfrm>
          <a:prstGeom prst="rect">
            <a:avLst/>
          </a:prstGeom>
        </p:spPr>
      </p:pic>
    </p:spTree>
    <p:extLst>
      <p:ext uri="{BB962C8B-B14F-4D97-AF65-F5344CB8AC3E}">
        <p14:creationId xmlns:p14="http://schemas.microsoft.com/office/powerpoint/2010/main" val="14470050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act us">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90C45179-1CDC-4579-BF3C-0CC2598DCC64}" type="slidenum">
              <a:rPr lang="en-IE" smtClean="0"/>
              <a:t>‹#›</a:t>
            </a:fld>
            <a:endParaRPr lang="en-IE"/>
          </a:p>
        </p:txBody>
      </p:sp>
    </p:spTree>
    <p:extLst>
      <p:ext uri="{BB962C8B-B14F-4D97-AF65-F5344CB8AC3E}">
        <p14:creationId xmlns:p14="http://schemas.microsoft.com/office/powerpoint/2010/main" val="26066587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Title Slide (main)">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72D04E61-2D3B-9343-8D58-063CF0CCE7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444" y="381001"/>
            <a:ext cx="761167" cy="287991"/>
          </a:xfrm>
          <a:prstGeom prst="rect">
            <a:avLst/>
          </a:prstGeom>
        </p:spPr>
      </p:pic>
      <p:sp>
        <p:nvSpPr>
          <p:cNvPr id="10" name="Rectangle 9">
            <a:extLst>
              <a:ext uri="{FF2B5EF4-FFF2-40B4-BE49-F238E27FC236}">
                <a16:creationId xmlns:a16="http://schemas.microsoft.com/office/drawing/2014/main" id="{04D167EB-636E-2F49-8D89-130717900AF3}"/>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9"/>
          </a:p>
        </p:txBody>
      </p:sp>
      <p:sp>
        <p:nvSpPr>
          <p:cNvPr id="7" name="Rectangle 6">
            <a:extLst>
              <a:ext uri="{FF2B5EF4-FFF2-40B4-BE49-F238E27FC236}">
                <a16:creationId xmlns:a16="http://schemas.microsoft.com/office/drawing/2014/main" id="{09E8FF82-9FAC-4581-9739-8ED0F45E39D0}"/>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9"/>
          </a:p>
        </p:txBody>
      </p:sp>
      <p:sp>
        <p:nvSpPr>
          <p:cNvPr id="9" name="Rectangle 8">
            <a:extLst>
              <a:ext uri="{FF2B5EF4-FFF2-40B4-BE49-F238E27FC236}">
                <a16:creationId xmlns:a16="http://schemas.microsoft.com/office/drawing/2014/main" id="{55B47DCA-40C1-444E-9D66-A19EA7134745}"/>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9"/>
          </a:p>
        </p:txBody>
      </p:sp>
      <p:sp>
        <p:nvSpPr>
          <p:cNvPr id="11" name="Rectangle 10">
            <a:extLst>
              <a:ext uri="{FF2B5EF4-FFF2-40B4-BE49-F238E27FC236}">
                <a16:creationId xmlns:a16="http://schemas.microsoft.com/office/drawing/2014/main" id="{72A54C3F-2C4A-434B-BA94-298A23CFAE6A}"/>
              </a:ext>
            </a:extLst>
          </p:cNvPr>
          <p:cNvSpPr/>
          <p:nvPr/>
        </p:nvSpPr>
        <p:spPr>
          <a:xfrm>
            <a:off x="0" y="0"/>
            <a:ext cx="378746" cy="6858000"/>
          </a:xfrm>
          <a:prstGeom prst="rect">
            <a:avLst/>
          </a:prstGeom>
          <a:solidFill>
            <a:srgbClr val="EB0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9"/>
          </a:p>
        </p:txBody>
      </p:sp>
      <p:sp>
        <p:nvSpPr>
          <p:cNvPr id="13" name="Text Placeholder 4">
            <a:extLst>
              <a:ext uri="{FF2B5EF4-FFF2-40B4-BE49-F238E27FC236}">
                <a16:creationId xmlns:a16="http://schemas.microsoft.com/office/drawing/2014/main" id="{B0AFC7AE-408E-452A-8EEB-72FADAF00A99}"/>
              </a:ext>
            </a:extLst>
          </p:cNvPr>
          <p:cNvSpPr>
            <a:spLocks noGrp="1"/>
          </p:cNvSpPr>
          <p:nvPr>
            <p:ph type="body" sz="quarter" idx="16" hasCustomPrompt="1"/>
          </p:nvPr>
        </p:nvSpPr>
        <p:spPr>
          <a:xfrm>
            <a:off x="748445" y="1562100"/>
            <a:ext cx="3927663" cy="4438650"/>
          </a:xfrm>
        </p:spPr>
        <p:txBody>
          <a:bodyPr/>
          <a:lstStyle>
            <a:lvl1pPr>
              <a:lnSpc>
                <a:spcPct val="110000"/>
              </a:lnSpc>
              <a:spcBef>
                <a:spcPts val="0"/>
              </a:spcBef>
              <a:spcAft>
                <a:spcPts val="1199"/>
              </a:spcAft>
              <a:defRPr sz="2998">
                <a:solidFill>
                  <a:schemeClr val="tx1"/>
                </a:solidFill>
              </a:defRPr>
            </a:lvl1pPr>
            <a:lvl2pPr>
              <a:lnSpc>
                <a:spcPct val="110000"/>
              </a:lnSpc>
              <a:spcBef>
                <a:spcPts val="0"/>
              </a:spcBef>
              <a:spcAft>
                <a:spcPts val="300"/>
              </a:spcAft>
              <a:defRPr sz="1799">
                <a:solidFill>
                  <a:schemeClr val="accent1"/>
                </a:solidFill>
              </a:defRPr>
            </a:lvl2pPr>
            <a:lvl3pPr marL="0" indent="0">
              <a:lnSpc>
                <a:spcPct val="110000"/>
              </a:lnSpc>
              <a:spcBef>
                <a:spcPts val="0"/>
              </a:spcBef>
              <a:spcAft>
                <a:spcPts val="300"/>
              </a:spcAft>
              <a:buNone/>
              <a:defRPr sz="1799">
                <a:solidFill>
                  <a:schemeClr val="accent1"/>
                </a:solidFill>
              </a:defRPr>
            </a:lvl3pPr>
            <a:lvl4pPr marL="0" indent="0">
              <a:lnSpc>
                <a:spcPct val="110000"/>
              </a:lnSpc>
              <a:spcBef>
                <a:spcPts val="600"/>
              </a:spcBef>
              <a:spcAft>
                <a:spcPts val="0"/>
              </a:spcAft>
              <a:buNone/>
              <a:tabLst/>
              <a:defRPr sz="1799">
                <a:solidFill>
                  <a:schemeClr val="tx1"/>
                </a:solidFill>
              </a:defRPr>
            </a:lvl4pPr>
            <a:lvl5pPr marL="0" indent="0">
              <a:lnSpc>
                <a:spcPct val="100000"/>
              </a:lnSpc>
              <a:spcBef>
                <a:spcPts val="250"/>
              </a:spcBef>
              <a:spcAft>
                <a:spcPts val="250"/>
              </a:spcAft>
              <a:buNone/>
              <a:tabLst/>
              <a:defRPr sz="1998">
                <a:solidFill>
                  <a:schemeClr val="tx1"/>
                </a:solidFill>
              </a:defRPr>
            </a:lvl5pPr>
          </a:lstStyle>
          <a:p>
            <a:pPr lvl="0"/>
            <a:r>
              <a:rPr lang="en-GB" dirty="0"/>
              <a:t>First level – Title</a:t>
            </a:r>
          </a:p>
          <a:p>
            <a:pPr lvl="1"/>
            <a:r>
              <a:rPr lang="en-GB" dirty="0"/>
              <a:t>Second level – Consultant Name</a:t>
            </a:r>
          </a:p>
          <a:p>
            <a:pPr lvl="2"/>
            <a:r>
              <a:rPr lang="en-GB" dirty="0"/>
              <a:t>Third level - Global Analytics</a:t>
            </a:r>
          </a:p>
          <a:p>
            <a:pPr lvl="3"/>
            <a:r>
              <a:rPr lang="en-GB" dirty="0"/>
              <a:t>Fourth level - Date</a:t>
            </a:r>
          </a:p>
        </p:txBody>
      </p:sp>
      <p:pic>
        <p:nvPicPr>
          <p:cNvPr id="3" name="Picture Placeholder 7" descr="A boat in the water&#10;&#10;Description automatically generated">
            <a:extLst>
              <a:ext uri="{FF2B5EF4-FFF2-40B4-BE49-F238E27FC236}">
                <a16:creationId xmlns:a16="http://schemas.microsoft.com/office/drawing/2014/main" id="{301A19B0-A662-F303-8AC3-BE83A28D7E43}"/>
              </a:ext>
            </a:extLst>
          </p:cNvPr>
          <p:cNvPicPr>
            <a:picLocks noChangeAspect="1"/>
          </p:cNvPicPr>
          <p:nvPr userDrawn="1"/>
        </p:nvPicPr>
        <p:blipFill>
          <a:blip r:embed="rId4">
            <a:extLst>
              <a:ext uri="{28A0092B-C50C-407E-A947-70E740481C1C}">
                <a14:useLocalDpi xmlns:a14="http://schemas.microsoft.com/office/drawing/2010/main" val="0"/>
              </a:ext>
            </a:extLst>
          </a:blip>
          <a:srcRect t="15321" b="15321"/>
          <a:stretch>
            <a:fillRect/>
          </a:stretch>
        </p:blipFill>
        <p:spPr>
          <a:xfrm>
            <a:off x="4951735" y="0"/>
            <a:ext cx="7240265" cy="6857554"/>
          </a:xfrm>
          <a:prstGeom prst="rect">
            <a:avLst/>
          </a:prstGeom>
        </p:spPr>
      </p:pic>
    </p:spTree>
    <p:extLst>
      <p:ext uri="{BB962C8B-B14F-4D97-AF65-F5344CB8AC3E}">
        <p14:creationId xmlns:p14="http://schemas.microsoft.com/office/powerpoint/2010/main" val="5186859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Title Slide (blank)">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72D04E61-2D3B-9343-8D58-063CF0CCE7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444" y="381001"/>
            <a:ext cx="761167" cy="287991"/>
          </a:xfrm>
          <a:prstGeom prst="rect">
            <a:avLst/>
          </a:prstGeom>
        </p:spPr>
      </p:pic>
      <p:sp>
        <p:nvSpPr>
          <p:cNvPr id="10" name="Rectangle 9">
            <a:extLst>
              <a:ext uri="{FF2B5EF4-FFF2-40B4-BE49-F238E27FC236}">
                <a16:creationId xmlns:a16="http://schemas.microsoft.com/office/drawing/2014/main" id="{04D167EB-636E-2F49-8D89-130717900AF3}"/>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9"/>
          </a:p>
        </p:txBody>
      </p:sp>
      <p:sp>
        <p:nvSpPr>
          <p:cNvPr id="7" name="Rectangle 6">
            <a:extLst>
              <a:ext uri="{FF2B5EF4-FFF2-40B4-BE49-F238E27FC236}">
                <a16:creationId xmlns:a16="http://schemas.microsoft.com/office/drawing/2014/main" id="{09E8FF82-9FAC-4581-9739-8ED0F45E39D0}"/>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9"/>
          </a:p>
        </p:txBody>
      </p:sp>
      <p:sp>
        <p:nvSpPr>
          <p:cNvPr id="9" name="Rectangle 8">
            <a:extLst>
              <a:ext uri="{FF2B5EF4-FFF2-40B4-BE49-F238E27FC236}">
                <a16:creationId xmlns:a16="http://schemas.microsoft.com/office/drawing/2014/main" id="{55B47DCA-40C1-444E-9D66-A19EA7134745}"/>
              </a:ext>
            </a:extLst>
          </p:cNvPr>
          <p:cNvSpPr/>
          <p:nvPr/>
        </p:nvSpPr>
        <p:spPr>
          <a:xfrm>
            <a:off x="0" y="0"/>
            <a:ext cx="37874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9"/>
          </a:p>
        </p:txBody>
      </p:sp>
      <p:sp>
        <p:nvSpPr>
          <p:cNvPr id="11" name="Rectangle 10">
            <a:extLst>
              <a:ext uri="{FF2B5EF4-FFF2-40B4-BE49-F238E27FC236}">
                <a16:creationId xmlns:a16="http://schemas.microsoft.com/office/drawing/2014/main" id="{72A54C3F-2C4A-434B-BA94-298A23CFAE6A}"/>
              </a:ext>
            </a:extLst>
          </p:cNvPr>
          <p:cNvSpPr/>
          <p:nvPr/>
        </p:nvSpPr>
        <p:spPr>
          <a:xfrm>
            <a:off x="0" y="0"/>
            <a:ext cx="378746" cy="6858000"/>
          </a:xfrm>
          <a:prstGeom prst="rect">
            <a:avLst/>
          </a:prstGeom>
          <a:solidFill>
            <a:srgbClr val="EB0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99"/>
          </a:p>
        </p:txBody>
      </p:sp>
      <p:sp>
        <p:nvSpPr>
          <p:cNvPr id="13" name="Text Placeholder 4">
            <a:extLst>
              <a:ext uri="{FF2B5EF4-FFF2-40B4-BE49-F238E27FC236}">
                <a16:creationId xmlns:a16="http://schemas.microsoft.com/office/drawing/2014/main" id="{B0AFC7AE-408E-452A-8EEB-72FADAF00A99}"/>
              </a:ext>
            </a:extLst>
          </p:cNvPr>
          <p:cNvSpPr>
            <a:spLocks noGrp="1"/>
          </p:cNvSpPr>
          <p:nvPr>
            <p:ph type="body" sz="quarter" idx="16" hasCustomPrompt="1"/>
          </p:nvPr>
        </p:nvSpPr>
        <p:spPr>
          <a:xfrm>
            <a:off x="748445" y="1562100"/>
            <a:ext cx="4285459" cy="4438650"/>
          </a:xfrm>
        </p:spPr>
        <p:txBody>
          <a:bodyPr/>
          <a:lstStyle>
            <a:lvl1pPr>
              <a:lnSpc>
                <a:spcPct val="110000"/>
              </a:lnSpc>
              <a:spcBef>
                <a:spcPts val="0"/>
              </a:spcBef>
              <a:spcAft>
                <a:spcPts val="1199"/>
              </a:spcAft>
              <a:defRPr sz="2998">
                <a:solidFill>
                  <a:schemeClr val="tx1"/>
                </a:solidFill>
              </a:defRPr>
            </a:lvl1pPr>
            <a:lvl2pPr>
              <a:lnSpc>
                <a:spcPct val="110000"/>
              </a:lnSpc>
              <a:spcBef>
                <a:spcPts val="0"/>
              </a:spcBef>
              <a:spcAft>
                <a:spcPts val="300"/>
              </a:spcAft>
              <a:defRPr sz="1799">
                <a:solidFill>
                  <a:schemeClr val="accent1"/>
                </a:solidFill>
              </a:defRPr>
            </a:lvl2pPr>
            <a:lvl3pPr marL="0" indent="0">
              <a:lnSpc>
                <a:spcPct val="110000"/>
              </a:lnSpc>
              <a:spcBef>
                <a:spcPts val="0"/>
              </a:spcBef>
              <a:spcAft>
                <a:spcPts val="300"/>
              </a:spcAft>
              <a:buNone/>
              <a:defRPr sz="1799">
                <a:solidFill>
                  <a:schemeClr val="accent1"/>
                </a:solidFill>
              </a:defRPr>
            </a:lvl3pPr>
            <a:lvl4pPr marL="0" indent="0">
              <a:lnSpc>
                <a:spcPct val="110000"/>
              </a:lnSpc>
              <a:spcBef>
                <a:spcPts val="600"/>
              </a:spcBef>
              <a:spcAft>
                <a:spcPts val="0"/>
              </a:spcAft>
              <a:buNone/>
              <a:tabLst/>
              <a:defRPr sz="1799">
                <a:solidFill>
                  <a:schemeClr val="tx1"/>
                </a:solidFill>
              </a:defRPr>
            </a:lvl4pPr>
            <a:lvl5pPr marL="0" indent="0">
              <a:lnSpc>
                <a:spcPct val="100000"/>
              </a:lnSpc>
              <a:spcBef>
                <a:spcPts val="250"/>
              </a:spcBef>
              <a:spcAft>
                <a:spcPts val="250"/>
              </a:spcAft>
              <a:buNone/>
              <a:tabLst/>
              <a:defRPr sz="1998">
                <a:solidFill>
                  <a:schemeClr val="tx1"/>
                </a:solidFill>
              </a:defRPr>
            </a:lvl5pPr>
          </a:lstStyle>
          <a:p>
            <a:pPr lvl="0"/>
            <a:r>
              <a:rPr lang="en-GB"/>
              <a:t>First level – Title</a:t>
            </a:r>
          </a:p>
          <a:p>
            <a:pPr lvl="1"/>
            <a:r>
              <a:rPr lang="en-GB"/>
              <a:t>Second level – Consultant Name</a:t>
            </a:r>
          </a:p>
          <a:p>
            <a:pPr lvl="2"/>
            <a:r>
              <a:rPr lang="en-GB"/>
              <a:t>Third level - Global Analytics</a:t>
            </a:r>
          </a:p>
          <a:p>
            <a:pPr lvl="3"/>
            <a:r>
              <a:rPr lang="en-GB"/>
              <a:t>Fourth level - Date</a:t>
            </a:r>
          </a:p>
        </p:txBody>
      </p:sp>
      <p:sp>
        <p:nvSpPr>
          <p:cNvPr id="3" name="Picture Placeholder 2">
            <a:extLst>
              <a:ext uri="{FF2B5EF4-FFF2-40B4-BE49-F238E27FC236}">
                <a16:creationId xmlns:a16="http://schemas.microsoft.com/office/drawing/2014/main" id="{CC7A203A-68AD-7983-3042-EE759A9BCC32}"/>
              </a:ext>
            </a:extLst>
          </p:cNvPr>
          <p:cNvSpPr>
            <a:spLocks noGrp="1"/>
          </p:cNvSpPr>
          <p:nvPr>
            <p:ph type="pic" sz="quarter" idx="17"/>
          </p:nvPr>
        </p:nvSpPr>
        <p:spPr>
          <a:xfrm>
            <a:off x="5440520" y="0"/>
            <a:ext cx="6751480" cy="6858000"/>
          </a:xfrm>
        </p:spPr>
        <p:txBody>
          <a:bodyPr/>
          <a:lstStyle/>
          <a:p>
            <a:endParaRPr lang="en-IE"/>
          </a:p>
        </p:txBody>
      </p:sp>
    </p:spTree>
    <p:extLst>
      <p:ext uri="{BB962C8B-B14F-4D97-AF65-F5344CB8AC3E}">
        <p14:creationId xmlns:p14="http://schemas.microsoft.com/office/powerpoint/2010/main" val="24090248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ivider (data head)">
    <p:bg>
      <p:bgPr>
        <a:solidFill>
          <a:srgbClr val="E5EF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483609" y="2843348"/>
            <a:ext cx="4033905" cy="934499"/>
          </a:xfrm>
        </p:spPr>
        <p:txBody>
          <a:bodyPr anchor="t">
            <a:noAutofit/>
          </a:bodyPr>
          <a:lstStyle>
            <a:lvl1pPr algn="l">
              <a:lnSpc>
                <a:spcPct val="100000"/>
              </a:lnSpc>
              <a:defRPr sz="2398" b="0" i="0">
                <a:solidFill>
                  <a:srgbClr val="262836"/>
                </a:solidFill>
                <a:latin typeface="Helvetica Now Text" panose="020B0504030202020204" pitchFamily="34" charset="77"/>
              </a:defRPr>
            </a:lvl1pPr>
          </a:lstStyle>
          <a:p>
            <a:r>
              <a:rPr lang="en-GB"/>
              <a:t>Click to edit title</a:t>
            </a:r>
          </a:p>
        </p:txBody>
      </p:sp>
      <p:sp>
        <p:nvSpPr>
          <p:cNvPr id="3" name="Slide Number Placeholder 2">
            <a:extLst>
              <a:ext uri="{FF2B5EF4-FFF2-40B4-BE49-F238E27FC236}">
                <a16:creationId xmlns:a16="http://schemas.microsoft.com/office/drawing/2014/main" id="{777E01A6-7CA0-C146-AFF9-40B8146B8884}"/>
              </a:ext>
            </a:extLst>
          </p:cNvPr>
          <p:cNvSpPr>
            <a:spLocks noGrp="1"/>
          </p:cNvSpPr>
          <p:nvPr>
            <p:ph type="sldNum" sz="quarter" idx="10"/>
          </p:nvPr>
        </p:nvSpPr>
        <p:spPr/>
        <p:txBody>
          <a:bodyPr/>
          <a:lstStyle>
            <a:lvl1pPr>
              <a:defRPr>
                <a:solidFill>
                  <a:schemeClr val="bg1"/>
                </a:solidFill>
              </a:defRPr>
            </a:lvl1pPr>
          </a:lstStyle>
          <a:p>
            <a:fld id="{90C45179-1CDC-4579-BF3C-0CC2598DCC64}" type="slidenum">
              <a:rPr lang="en-IE" smtClean="0"/>
              <a:t>‹#›</a:t>
            </a:fld>
            <a:endParaRPr lang="en-IE"/>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483609" y="524952"/>
            <a:ext cx="4033905" cy="2045835"/>
          </a:xfrm>
        </p:spPr>
        <p:txBody>
          <a:bodyPr wrap="square">
            <a:noAutofit/>
          </a:bodyPr>
          <a:lstStyle>
            <a:lvl1pPr marL="0" indent="0" algn="l">
              <a:spcAft>
                <a:spcPts val="0"/>
              </a:spcAft>
              <a:buNone/>
              <a:defRPr sz="13289" b="0" i="0">
                <a:solidFill>
                  <a:srgbClr val="262836"/>
                </a:solidFill>
                <a:latin typeface="Helvetica Now Text Light" panose="020B0404030202020204" pitchFamily="34" charset="77"/>
              </a:defRPr>
            </a:lvl1pPr>
            <a:lvl2pPr marL="228406" indent="0" algn="ctr">
              <a:buNone/>
              <a:defRPr sz="999"/>
            </a:lvl2pPr>
            <a:lvl3pPr marL="456812" indent="0" algn="ctr">
              <a:buNone/>
              <a:defRPr sz="899"/>
            </a:lvl3pPr>
            <a:lvl4pPr marL="685217" indent="0" algn="ctr">
              <a:buNone/>
              <a:defRPr sz="799"/>
            </a:lvl4pPr>
            <a:lvl5pPr marL="913623" indent="0" algn="ctr">
              <a:buNone/>
              <a:defRPr sz="799"/>
            </a:lvl5pPr>
            <a:lvl6pPr marL="1142029" indent="0" algn="ctr">
              <a:buNone/>
              <a:defRPr sz="799"/>
            </a:lvl6pPr>
            <a:lvl7pPr marL="1370434" indent="0" algn="ctr">
              <a:buNone/>
              <a:defRPr sz="799"/>
            </a:lvl7pPr>
            <a:lvl8pPr marL="1598840" indent="0" algn="ctr">
              <a:buNone/>
              <a:defRPr sz="799"/>
            </a:lvl8pPr>
            <a:lvl9pPr marL="1827246" indent="0" algn="ctr">
              <a:buNone/>
              <a:defRPr sz="799"/>
            </a:lvl9pPr>
          </a:lstStyle>
          <a:p>
            <a:r>
              <a:rPr lang="en-GB"/>
              <a:t>0</a:t>
            </a:r>
            <a:endParaRPr lang="en-US"/>
          </a:p>
        </p:txBody>
      </p:sp>
      <p:pic>
        <p:nvPicPr>
          <p:cNvPr id="12" name="Picture 11" descr="A picture containing light&#10;&#10;Description automatically generated">
            <a:extLst>
              <a:ext uri="{FF2B5EF4-FFF2-40B4-BE49-F238E27FC236}">
                <a16:creationId xmlns:a16="http://schemas.microsoft.com/office/drawing/2014/main" id="{C858BFDF-7FDB-49F6-A0ED-0549FB50BF96}"/>
              </a:ext>
            </a:extLst>
          </p:cNvPr>
          <p:cNvPicPr>
            <a:picLocks noChangeAspect="1"/>
          </p:cNvPicPr>
          <p:nvPr userDrawn="1"/>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40524"/>
          <a:stretch/>
        </p:blipFill>
        <p:spPr>
          <a:xfrm>
            <a:off x="4951735" y="0"/>
            <a:ext cx="7240265" cy="6857554"/>
          </a:xfrm>
          <a:prstGeom prst="rect">
            <a:avLst/>
          </a:prstGeom>
        </p:spPr>
      </p:pic>
    </p:spTree>
    <p:extLst>
      <p:ext uri="{BB962C8B-B14F-4D97-AF65-F5344CB8AC3E}">
        <p14:creationId xmlns:p14="http://schemas.microsoft.com/office/powerpoint/2010/main" val="2776846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ubsection_Divider">
    <p:bg>
      <p:bgPr>
        <a:solidFill>
          <a:srgbClr val="E5EFF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7E01A6-7CA0-C146-AFF9-40B8146B8884}"/>
              </a:ext>
            </a:extLst>
          </p:cNvPr>
          <p:cNvSpPr>
            <a:spLocks noGrp="1"/>
          </p:cNvSpPr>
          <p:nvPr>
            <p:ph type="sldNum" sz="quarter" idx="10"/>
          </p:nvPr>
        </p:nvSpPr>
        <p:spPr/>
        <p:txBody>
          <a:bodyPr/>
          <a:lstStyle/>
          <a:p>
            <a:fld id="{90C45179-1CDC-4579-BF3C-0CC2598DCC64}" type="slidenum">
              <a:rPr lang="en-IE" smtClean="0"/>
              <a:t>‹#›</a:t>
            </a:fld>
            <a:endParaRPr lang="en-IE"/>
          </a:p>
        </p:txBody>
      </p:sp>
      <p:sp>
        <p:nvSpPr>
          <p:cNvPr id="6" name="Title 1">
            <a:extLst>
              <a:ext uri="{FF2B5EF4-FFF2-40B4-BE49-F238E27FC236}">
                <a16:creationId xmlns:a16="http://schemas.microsoft.com/office/drawing/2014/main" id="{2BEA1479-A831-4C7A-9060-0CBD3C09E92A}"/>
              </a:ext>
            </a:extLst>
          </p:cNvPr>
          <p:cNvSpPr>
            <a:spLocks noGrp="1"/>
          </p:cNvSpPr>
          <p:nvPr>
            <p:ph type="title" hasCustomPrompt="1"/>
          </p:nvPr>
        </p:nvSpPr>
        <p:spPr>
          <a:xfrm>
            <a:off x="483609" y="2843348"/>
            <a:ext cx="4033905" cy="934499"/>
          </a:xfrm>
        </p:spPr>
        <p:txBody>
          <a:bodyPr anchor="t">
            <a:noAutofit/>
          </a:bodyPr>
          <a:lstStyle>
            <a:lvl1pPr algn="l">
              <a:lnSpc>
                <a:spcPct val="100000"/>
              </a:lnSpc>
              <a:defRPr sz="2398" b="0" i="0">
                <a:solidFill>
                  <a:srgbClr val="262836"/>
                </a:solidFill>
                <a:latin typeface="Helvetica Now Text" panose="020B0504030202020204" pitchFamily="34" charset="77"/>
              </a:defRPr>
            </a:lvl1pPr>
          </a:lstStyle>
          <a:p>
            <a:r>
              <a:rPr lang="en-GB"/>
              <a:t>Click to edit title</a:t>
            </a:r>
          </a:p>
        </p:txBody>
      </p:sp>
    </p:spTree>
    <p:extLst>
      <p:ext uri="{BB962C8B-B14F-4D97-AF65-F5344CB8AC3E}">
        <p14:creationId xmlns:p14="http://schemas.microsoft.com/office/powerpoint/2010/main" val="641745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1F37-60FF-9BE8-B7B2-82F73243194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0B6F36E-9D8B-CA58-5261-D57277833D1B}"/>
              </a:ext>
            </a:extLst>
          </p:cNvPr>
          <p:cNvSpPr>
            <a:spLocks noGrp="1"/>
          </p:cNvSpPr>
          <p:nvPr>
            <p:ph type="dt" sz="half" idx="10"/>
          </p:nvPr>
        </p:nvSpPr>
        <p:spPr/>
        <p:txBody>
          <a:bodyPr/>
          <a:lstStyle/>
          <a:p>
            <a:fld id="{85001C06-E19A-43BE-9F2C-3AD7684791AB}" type="datetimeFigureOut">
              <a:rPr lang="en-GB" smtClean="0"/>
              <a:t>29/03/2025</a:t>
            </a:fld>
            <a:endParaRPr lang="en-GB"/>
          </a:p>
        </p:txBody>
      </p:sp>
      <p:sp>
        <p:nvSpPr>
          <p:cNvPr id="4" name="Footer Placeholder 3">
            <a:extLst>
              <a:ext uri="{FF2B5EF4-FFF2-40B4-BE49-F238E27FC236}">
                <a16:creationId xmlns:a16="http://schemas.microsoft.com/office/drawing/2014/main" id="{AF2A0F43-70E1-442E-3289-E9F6DBF2E36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767C32F-5DB4-8414-2F0C-FB994E380983}"/>
              </a:ext>
            </a:extLst>
          </p:cNvPr>
          <p:cNvSpPr>
            <a:spLocks noGrp="1"/>
          </p:cNvSpPr>
          <p:nvPr>
            <p:ph type="sldNum" sz="quarter" idx="12"/>
          </p:nvPr>
        </p:nvSpPr>
        <p:spPr/>
        <p:txBody>
          <a:bodyPr/>
          <a:lstStyle/>
          <a:p>
            <a:fld id="{2E977469-281F-4DDB-A510-689792FAE785}" type="slidenum">
              <a:rPr lang="en-GB" smtClean="0"/>
              <a:t>‹#›</a:t>
            </a:fld>
            <a:endParaRPr lang="en-GB"/>
          </a:p>
        </p:txBody>
      </p:sp>
    </p:spTree>
    <p:extLst>
      <p:ext uri="{BB962C8B-B14F-4D97-AF65-F5344CB8AC3E}">
        <p14:creationId xmlns:p14="http://schemas.microsoft.com/office/powerpoint/2010/main" val="26579776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Exec Summary (3 panel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a:t>Click to add title</a:t>
            </a:r>
            <a:endParaRPr lang="en-GB"/>
          </a:p>
        </p:txBody>
      </p:sp>
      <p:sp>
        <p:nvSpPr>
          <p:cNvPr id="4" name="Content Placeholder L">
            <a:extLst>
              <a:ext uri="{FF2B5EF4-FFF2-40B4-BE49-F238E27FC236}">
                <a16:creationId xmlns:a16="http://schemas.microsoft.com/office/drawing/2014/main" id="{12088575-1D1D-854D-BCD8-AF60B4C07CF7}"/>
              </a:ext>
            </a:extLst>
          </p:cNvPr>
          <p:cNvSpPr>
            <a:spLocks noGrp="1"/>
          </p:cNvSpPr>
          <p:nvPr>
            <p:ph sz="quarter" idx="14"/>
          </p:nvPr>
        </p:nvSpPr>
        <p:spPr>
          <a:xfrm>
            <a:off x="1123231" y="3075631"/>
            <a:ext cx="3240211" cy="2902191"/>
          </a:xfrm>
          <a:solidFill>
            <a:schemeClr val="bg2"/>
          </a:solidFill>
        </p:spPr>
        <p:txBody>
          <a:bodyPr lIns="360000" tIns="360000" rIns="360000" bIns="360000"/>
          <a:lstStyle/>
          <a:p>
            <a:pPr lvl="2"/>
            <a:r>
              <a:rPr lang="en-US" dirty="0"/>
              <a:t>Click to edit</a:t>
            </a:r>
          </a:p>
        </p:txBody>
      </p:sp>
      <p:sp>
        <p:nvSpPr>
          <p:cNvPr id="10" name="Content Placeholder M">
            <a:extLst>
              <a:ext uri="{FF2B5EF4-FFF2-40B4-BE49-F238E27FC236}">
                <a16:creationId xmlns:a16="http://schemas.microsoft.com/office/drawing/2014/main" id="{3D3C49DE-9CF0-D64E-B027-761F00728619}"/>
              </a:ext>
            </a:extLst>
          </p:cNvPr>
          <p:cNvSpPr>
            <a:spLocks noGrp="1"/>
          </p:cNvSpPr>
          <p:nvPr>
            <p:ph sz="quarter" idx="15"/>
          </p:nvPr>
        </p:nvSpPr>
        <p:spPr>
          <a:xfrm>
            <a:off x="4846601" y="3075631"/>
            <a:ext cx="3240211" cy="2902191"/>
          </a:xfrm>
          <a:solidFill>
            <a:schemeClr val="bg2"/>
          </a:solidFill>
        </p:spPr>
        <p:txBody>
          <a:bodyPr lIns="360000" tIns="360000" rIns="360000" bIns="360000"/>
          <a:lstStyle>
            <a:lvl3pPr>
              <a:defRPr/>
            </a:lvl3pPr>
          </a:lstStyle>
          <a:p>
            <a:pPr lvl="2"/>
            <a:r>
              <a:rPr lang="en-US" dirty="0"/>
              <a:t>Click to edit</a:t>
            </a:r>
          </a:p>
        </p:txBody>
      </p:sp>
      <p:sp>
        <p:nvSpPr>
          <p:cNvPr id="11" name="Content Placeholder R">
            <a:extLst>
              <a:ext uri="{FF2B5EF4-FFF2-40B4-BE49-F238E27FC236}">
                <a16:creationId xmlns:a16="http://schemas.microsoft.com/office/drawing/2014/main" id="{D748340F-E610-DD45-9760-F316BD6985AA}"/>
              </a:ext>
            </a:extLst>
          </p:cNvPr>
          <p:cNvSpPr>
            <a:spLocks noGrp="1"/>
          </p:cNvSpPr>
          <p:nvPr>
            <p:ph sz="quarter" idx="16"/>
          </p:nvPr>
        </p:nvSpPr>
        <p:spPr>
          <a:xfrm>
            <a:off x="8569971" y="3075631"/>
            <a:ext cx="3240211" cy="2902191"/>
          </a:xfrm>
          <a:solidFill>
            <a:schemeClr val="bg2"/>
          </a:solidFill>
        </p:spPr>
        <p:txBody>
          <a:bodyPr lIns="360000" tIns="360000" rIns="360000" bIns="360000"/>
          <a:lstStyle/>
          <a:p>
            <a:pPr lvl="2"/>
            <a:r>
              <a:rPr lang="en-US" dirty="0"/>
              <a:t>Click to edit</a:t>
            </a:r>
          </a:p>
        </p:txBody>
      </p:sp>
      <p:sp>
        <p:nvSpPr>
          <p:cNvPr id="3" name="Text Placeholder 2">
            <a:extLst>
              <a:ext uri="{FF2B5EF4-FFF2-40B4-BE49-F238E27FC236}">
                <a16:creationId xmlns:a16="http://schemas.microsoft.com/office/drawing/2014/main" id="{2DFDAB77-DA3F-DFB6-4192-305880F07353}"/>
              </a:ext>
            </a:extLst>
          </p:cNvPr>
          <p:cNvSpPr>
            <a:spLocks noGrp="1"/>
          </p:cNvSpPr>
          <p:nvPr>
            <p:ph type="body" sz="quarter" idx="17"/>
          </p:nvPr>
        </p:nvSpPr>
        <p:spPr>
          <a:xfrm>
            <a:off x="1123000" y="1404199"/>
            <a:ext cx="3240520" cy="1671572"/>
          </a:xfrm>
          <a:solidFill>
            <a:schemeClr val="accent1"/>
          </a:solidFill>
        </p:spPr>
        <p:txBody>
          <a:bodyPr lIns="2160000" tIns="360000" rIns="180000" bIns="180000"/>
          <a:lstStyle>
            <a:lvl1pPr>
              <a:defRPr sz="1599" b="1">
                <a:solidFill>
                  <a:schemeClr val="bg1"/>
                </a:solidFill>
              </a:defRPr>
            </a:lvl1pPr>
            <a:lvl2pPr marL="0" indent="0" algn="l">
              <a:defRPr b="0">
                <a:solidFill>
                  <a:schemeClr val="bg1"/>
                </a:solidFill>
              </a:defRPr>
            </a:lvl2pPr>
          </a:lstStyle>
          <a:p>
            <a:pPr marL="0" marR="0" lvl="0" indent="0" algn="l" defTabSz="456812"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dirty="0"/>
              <a:t>Click to edit</a:t>
            </a:r>
          </a:p>
          <a:p>
            <a:pPr lvl="1"/>
            <a:r>
              <a:rPr lang="en-IE" dirty="0"/>
              <a:t>Level 2</a:t>
            </a:r>
          </a:p>
        </p:txBody>
      </p:sp>
      <p:sp>
        <p:nvSpPr>
          <p:cNvPr id="8" name="Text Placeholder 7">
            <a:extLst>
              <a:ext uri="{FF2B5EF4-FFF2-40B4-BE49-F238E27FC236}">
                <a16:creationId xmlns:a16="http://schemas.microsoft.com/office/drawing/2014/main" id="{03149C50-7332-8B00-C0C0-23D3DCA9D67A}"/>
              </a:ext>
            </a:extLst>
          </p:cNvPr>
          <p:cNvSpPr>
            <a:spLocks noGrp="1"/>
          </p:cNvSpPr>
          <p:nvPr>
            <p:ph type="body" sz="quarter" idx="18"/>
          </p:nvPr>
        </p:nvSpPr>
        <p:spPr>
          <a:xfrm>
            <a:off x="4846505" y="1404083"/>
            <a:ext cx="3240520" cy="1671572"/>
          </a:xfrm>
          <a:solidFill>
            <a:schemeClr val="accent3"/>
          </a:solidFill>
        </p:spPr>
        <p:txBody>
          <a:bodyPr lIns="2160000" tIns="360000" rIns="180000" bIns="180000"/>
          <a:lstStyle>
            <a:lvl1pPr>
              <a:defRPr sz="1599" b="1">
                <a:solidFill>
                  <a:schemeClr val="bg1"/>
                </a:solidFill>
              </a:defRPr>
            </a:lvl1pPr>
            <a:lvl2pPr>
              <a:defRPr>
                <a:solidFill>
                  <a:schemeClr val="bg1"/>
                </a:solidFill>
              </a:defRPr>
            </a:lvl2pPr>
          </a:lstStyle>
          <a:p>
            <a:pPr marL="0" marR="0" lvl="0" indent="0" algn="l" defTabSz="456812"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dirty="0"/>
              <a:t>Click to edit</a:t>
            </a:r>
          </a:p>
          <a:p>
            <a:pPr lvl="1"/>
            <a:r>
              <a:rPr lang="en-IE" dirty="0"/>
              <a:t>Level 2</a:t>
            </a:r>
          </a:p>
        </p:txBody>
      </p:sp>
      <p:sp>
        <p:nvSpPr>
          <p:cNvPr id="13" name="Text Placeholder 12">
            <a:extLst>
              <a:ext uri="{FF2B5EF4-FFF2-40B4-BE49-F238E27FC236}">
                <a16:creationId xmlns:a16="http://schemas.microsoft.com/office/drawing/2014/main" id="{3D09D195-9C3E-9D61-253F-7619401DD1CF}"/>
              </a:ext>
            </a:extLst>
          </p:cNvPr>
          <p:cNvSpPr>
            <a:spLocks noGrp="1"/>
          </p:cNvSpPr>
          <p:nvPr>
            <p:ph type="body" sz="quarter" idx="19"/>
          </p:nvPr>
        </p:nvSpPr>
        <p:spPr>
          <a:xfrm>
            <a:off x="8570009" y="1404199"/>
            <a:ext cx="3240520" cy="1671432"/>
          </a:xfrm>
          <a:solidFill>
            <a:schemeClr val="accent2"/>
          </a:solidFill>
        </p:spPr>
        <p:txBody>
          <a:bodyPr lIns="2160000" tIns="360000" rIns="180000" bIns="180000"/>
          <a:lstStyle>
            <a:lvl1pPr>
              <a:defRPr sz="1599" b="1">
                <a:solidFill>
                  <a:schemeClr val="bg1"/>
                </a:solidFill>
              </a:defRPr>
            </a:lvl1pPr>
            <a:lvl2pPr>
              <a:defRPr>
                <a:solidFill>
                  <a:schemeClr val="bg1"/>
                </a:solidFill>
              </a:defRPr>
            </a:lvl2pPr>
          </a:lstStyle>
          <a:p>
            <a:pPr marL="0" marR="0" lvl="0" indent="0" algn="l" defTabSz="456812"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dirty="0"/>
              <a:t>Click to edit</a:t>
            </a:r>
          </a:p>
          <a:p>
            <a:pPr lvl="1"/>
            <a:r>
              <a:rPr lang="en-IE" dirty="0"/>
              <a:t>Level 2</a:t>
            </a:r>
          </a:p>
        </p:txBody>
      </p:sp>
    </p:spTree>
    <p:extLst>
      <p:ext uri="{BB962C8B-B14F-4D97-AF65-F5344CB8AC3E}">
        <p14:creationId xmlns:p14="http://schemas.microsoft.com/office/powerpoint/2010/main" val="32491202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ide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5505465-6301-2562-AFDD-CC3072E6DFA1}"/>
              </a:ext>
            </a:extLst>
          </p:cNvPr>
          <p:cNvSpPr>
            <a:spLocks noGrp="1"/>
          </p:cNvSpPr>
          <p:nvPr>
            <p:ph type="pic" sz="quarter" idx="15" hasCustomPrompt="1"/>
          </p:nvPr>
        </p:nvSpPr>
        <p:spPr>
          <a:xfrm>
            <a:off x="7657853" y="0"/>
            <a:ext cx="4534147" cy="6858000"/>
          </a:xfrm>
        </p:spPr>
        <p:txBody>
          <a:bodyPr/>
          <a:lstStyle>
            <a:lvl1pPr>
              <a:defRPr/>
            </a:lvl1pPr>
          </a:lstStyle>
          <a:p>
            <a:r>
              <a:rPr lang="en-IE" dirty="0"/>
              <a:t>Click to add a picture</a:t>
            </a:r>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1123230" y="978303"/>
            <a:ext cx="6204748" cy="343299"/>
          </a:xfrm>
        </p:spPr>
        <p:txBody>
          <a:bodyPr wrap="square">
            <a:spAutoFit/>
          </a:bodyPr>
          <a:lstStyle>
            <a:lvl1pPr marL="0" indent="0" algn="l">
              <a:buNone/>
              <a:defRPr sz="2198" b="0" i="0">
                <a:solidFill>
                  <a:schemeClr val="tx1"/>
                </a:solidFill>
                <a:latin typeface="Helvetica Now Text" panose="020B0504030202020204" pitchFamily="34" charset="77"/>
              </a:defRPr>
            </a:lvl1pPr>
            <a:lvl2pPr marL="228406" indent="0" algn="ctr">
              <a:buNone/>
              <a:defRPr sz="999"/>
            </a:lvl2pPr>
            <a:lvl3pPr marL="456812" indent="0" algn="ctr">
              <a:buNone/>
              <a:defRPr sz="899"/>
            </a:lvl3pPr>
            <a:lvl4pPr marL="685217" indent="0" algn="ctr">
              <a:buNone/>
              <a:defRPr sz="799"/>
            </a:lvl4pPr>
            <a:lvl5pPr marL="913623" indent="0" algn="ctr">
              <a:buNone/>
              <a:defRPr sz="799"/>
            </a:lvl5pPr>
            <a:lvl6pPr marL="1142029" indent="0" algn="ctr">
              <a:buNone/>
              <a:defRPr sz="799"/>
            </a:lvl6pPr>
            <a:lvl7pPr marL="1370434" indent="0" algn="ctr">
              <a:buNone/>
              <a:defRPr sz="799"/>
            </a:lvl7pPr>
            <a:lvl8pPr marL="1598840" indent="0" algn="ctr">
              <a:buNone/>
              <a:defRPr sz="799"/>
            </a:lvl8pPr>
            <a:lvl9pPr marL="1827246" indent="0" algn="ctr">
              <a:buNone/>
              <a:defRPr sz="799"/>
            </a:lvl9pPr>
          </a:lstStyle>
          <a:p>
            <a:pPr lvl="0"/>
            <a:r>
              <a:rPr lang="en-GB" dirty="0"/>
              <a:t>Click to add subhead</a:t>
            </a:r>
            <a:endParaRPr lang="en-US" dirty="0"/>
          </a:p>
        </p:txBody>
      </p:sp>
      <p:sp>
        <p:nvSpPr>
          <p:cNvPr id="19" name="Title 18">
            <a:extLst>
              <a:ext uri="{FF2B5EF4-FFF2-40B4-BE49-F238E27FC236}">
                <a16:creationId xmlns:a16="http://schemas.microsoft.com/office/drawing/2014/main" id="{57B7E86D-DAE6-8745-948F-8FCF64B1EEF4}"/>
              </a:ext>
            </a:extLst>
          </p:cNvPr>
          <p:cNvSpPr>
            <a:spLocks noGrp="1"/>
          </p:cNvSpPr>
          <p:nvPr>
            <p:ph type="title" hasCustomPrompt="1"/>
          </p:nvPr>
        </p:nvSpPr>
        <p:spPr>
          <a:xfrm>
            <a:off x="1123230" y="468192"/>
            <a:ext cx="6204748" cy="377422"/>
          </a:xfrm>
        </p:spPr>
        <p:txBody>
          <a:bodyPr/>
          <a:lstStyle>
            <a:lvl1pPr>
              <a:defRPr/>
            </a:lvl1pPr>
          </a:lstStyle>
          <a:p>
            <a:r>
              <a:rPr lang="en-GB"/>
              <a:t>Click to add title</a:t>
            </a:r>
          </a:p>
        </p:txBody>
      </p:sp>
      <p:sp>
        <p:nvSpPr>
          <p:cNvPr id="4" name="Content Placeholder 3">
            <a:extLst>
              <a:ext uri="{FF2B5EF4-FFF2-40B4-BE49-F238E27FC236}">
                <a16:creationId xmlns:a16="http://schemas.microsoft.com/office/drawing/2014/main" id="{7DF52A43-1824-B0C4-5F7B-59AF813D72DF}"/>
              </a:ext>
            </a:extLst>
          </p:cNvPr>
          <p:cNvSpPr>
            <a:spLocks noGrp="1"/>
          </p:cNvSpPr>
          <p:nvPr>
            <p:ph sz="quarter" idx="14"/>
          </p:nvPr>
        </p:nvSpPr>
        <p:spPr>
          <a:xfrm>
            <a:off x="1123000" y="1473206"/>
            <a:ext cx="6204748" cy="4519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dirty="0"/>
          </a:p>
        </p:txBody>
      </p:sp>
    </p:spTree>
    <p:extLst>
      <p:ext uri="{BB962C8B-B14F-4D97-AF65-F5344CB8AC3E}">
        <p14:creationId xmlns:p14="http://schemas.microsoft.com/office/powerpoint/2010/main" val="40644568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ide Picture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5505465-6301-2562-AFDD-CC3072E6DFA1}"/>
              </a:ext>
            </a:extLst>
          </p:cNvPr>
          <p:cNvSpPr>
            <a:spLocks noGrp="1"/>
          </p:cNvSpPr>
          <p:nvPr>
            <p:ph type="pic" sz="quarter" idx="15" hasCustomPrompt="1"/>
          </p:nvPr>
        </p:nvSpPr>
        <p:spPr>
          <a:xfrm>
            <a:off x="7998522" y="0"/>
            <a:ext cx="3410918" cy="6858000"/>
          </a:xfrm>
        </p:spPr>
        <p:txBody>
          <a:bodyPr/>
          <a:lstStyle>
            <a:lvl1pPr>
              <a:defRPr/>
            </a:lvl1pPr>
          </a:lstStyle>
          <a:p>
            <a:r>
              <a:rPr lang="en-GB" noProof="0" dirty="0"/>
              <a:t>Click to add a picture</a:t>
            </a:r>
          </a:p>
        </p:txBody>
      </p:sp>
      <p:sp>
        <p:nvSpPr>
          <p:cNvPr id="6" name="Slide Number Placeholder 5"/>
          <p:cNvSpPr>
            <a:spLocks noGrp="1"/>
          </p:cNvSpPr>
          <p:nvPr>
            <p:ph type="sldNum" sz="quarter" idx="12"/>
          </p:nvPr>
        </p:nvSpPr>
        <p:spPr/>
        <p:txBody>
          <a:bodyPr/>
          <a:lstStyle/>
          <a:p>
            <a:fld id="{90C45179-1CDC-4579-BF3C-0CC2598DCC64}" type="slidenum">
              <a:rPr lang="en-GB" noProof="0" smtClean="0"/>
              <a:t>‹#›</a:t>
            </a:fld>
            <a:endParaRPr lang="en-GB" noProof="0"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1123229" y="978303"/>
            <a:ext cx="6471708" cy="343299"/>
          </a:xfrm>
        </p:spPr>
        <p:txBody>
          <a:bodyPr wrap="square">
            <a:spAutoFit/>
          </a:bodyPr>
          <a:lstStyle>
            <a:lvl1pPr marL="0" indent="0" algn="l">
              <a:buNone/>
              <a:defRPr sz="2198" b="0" i="0">
                <a:solidFill>
                  <a:schemeClr val="tx1"/>
                </a:solidFill>
                <a:latin typeface="Helvetica Now Text" panose="020B0504030202020204" pitchFamily="34" charset="77"/>
              </a:defRPr>
            </a:lvl1pPr>
            <a:lvl2pPr marL="228406" indent="0" algn="ctr">
              <a:buNone/>
              <a:defRPr sz="999"/>
            </a:lvl2pPr>
            <a:lvl3pPr marL="456812" indent="0" algn="ctr">
              <a:buNone/>
              <a:defRPr sz="899"/>
            </a:lvl3pPr>
            <a:lvl4pPr marL="685217" indent="0" algn="ctr">
              <a:buNone/>
              <a:defRPr sz="799"/>
            </a:lvl4pPr>
            <a:lvl5pPr marL="913623" indent="0" algn="ctr">
              <a:buNone/>
              <a:defRPr sz="799"/>
            </a:lvl5pPr>
            <a:lvl6pPr marL="1142029" indent="0" algn="ctr">
              <a:buNone/>
              <a:defRPr sz="799"/>
            </a:lvl6pPr>
            <a:lvl7pPr marL="1370434" indent="0" algn="ctr">
              <a:buNone/>
              <a:defRPr sz="799"/>
            </a:lvl7pPr>
            <a:lvl8pPr marL="1598840" indent="0" algn="ctr">
              <a:buNone/>
              <a:defRPr sz="799"/>
            </a:lvl8pPr>
            <a:lvl9pPr marL="1827246" indent="0" algn="ctr">
              <a:buNone/>
              <a:defRPr sz="799"/>
            </a:lvl9pPr>
          </a:lstStyle>
          <a:p>
            <a:pPr lvl="0"/>
            <a:r>
              <a:rPr lang="en-GB" noProof="0" dirty="0"/>
              <a:t>Click to add subhead</a:t>
            </a:r>
          </a:p>
        </p:txBody>
      </p:sp>
      <p:sp>
        <p:nvSpPr>
          <p:cNvPr id="19" name="Title 18">
            <a:extLst>
              <a:ext uri="{FF2B5EF4-FFF2-40B4-BE49-F238E27FC236}">
                <a16:creationId xmlns:a16="http://schemas.microsoft.com/office/drawing/2014/main" id="{57B7E86D-DAE6-8745-948F-8FCF64B1EEF4}"/>
              </a:ext>
            </a:extLst>
          </p:cNvPr>
          <p:cNvSpPr>
            <a:spLocks noGrp="1"/>
          </p:cNvSpPr>
          <p:nvPr>
            <p:ph type="title" hasCustomPrompt="1"/>
          </p:nvPr>
        </p:nvSpPr>
        <p:spPr>
          <a:xfrm>
            <a:off x="1123229" y="468192"/>
            <a:ext cx="6471708" cy="377422"/>
          </a:xfrm>
        </p:spPr>
        <p:txBody>
          <a:bodyPr/>
          <a:lstStyle>
            <a:lvl1pPr>
              <a:defRPr/>
            </a:lvl1pPr>
          </a:lstStyle>
          <a:p>
            <a:r>
              <a:rPr lang="en-GB" noProof="0" dirty="0"/>
              <a:t>Click to add title</a:t>
            </a:r>
          </a:p>
        </p:txBody>
      </p:sp>
      <p:sp>
        <p:nvSpPr>
          <p:cNvPr id="4" name="Content Placeholder 3">
            <a:extLst>
              <a:ext uri="{FF2B5EF4-FFF2-40B4-BE49-F238E27FC236}">
                <a16:creationId xmlns:a16="http://schemas.microsoft.com/office/drawing/2014/main" id="{7DF52A43-1824-B0C4-5F7B-59AF813D72DF}"/>
              </a:ext>
            </a:extLst>
          </p:cNvPr>
          <p:cNvSpPr>
            <a:spLocks noGrp="1"/>
          </p:cNvSpPr>
          <p:nvPr>
            <p:ph sz="quarter" idx="14"/>
          </p:nvPr>
        </p:nvSpPr>
        <p:spPr>
          <a:xfrm>
            <a:off x="1122999" y="1473206"/>
            <a:ext cx="6471708" cy="4519800"/>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7452187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ide Picture (Lef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5505465-6301-2562-AFDD-CC3072E6DFA1}"/>
              </a:ext>
            </a:extLst>
          </p:cNvPr>
          <p:cNvSpPr>
            <a:spLocks noGrp="1"/>
          </p:cNvSpPr>
          <p:nvPr>
            <p:ph type="pic" sz="quarter" idx="15" hasCustomPrompt="1"/>
          </p:nvPr>
        </p:nvSpPr>
        <p:spPr>
          <a:xfrm>
            <a:off x="1345523" y="0"/>
            <a:ext cx="3410918" cy="6858000"/>
          </a:xfrm>
        </p:spPr>
        <p:txBody>
          <a:bodyPr/>
          <a:lstStyle>
            <a:lvl1pPr>
              <a:defRPr/>
            </a:lvl1pPr>
          </a:lstStyle>
          <a:p>
            <a:r>
              <a:rPr lang="en-GB" noProof="0" dirty="0"/>
              <a:t>Click to add a picture</a:t>
            </a:r>
          </a:p>
        </p:txBody>
      </p:sp>
      <p:sp>
        <p:nvSpPr>
          <p:cNvPr id="6" name="Slide Number Placeholder 5"/>
          <p:cNvSpPr>
            <a:spLocks noGrp="1"/>
          </p:cNvSpPr>
          <p:nvPr>
            <p:ph type="sldNum" sz="quarter" idx="12"/>
          </p:nvPr>
        </p:nvSpPr>
        <p:spPr/>
        <p:txBody>
          <a:bodyPr/>
          <a:lstStyle/>
          <a:p>
            <a:fld id="{90C45179-1CDC-4579-BF3C-0CC2598DCC64}" type="slidenum">
              <a:rPr lang="en-GB" noProof="0" smtClean="0"/>
              <a:t>‹#›</a:t>
            </a:fld>
            <a:endParaRPr lang="en-GB" noProof="0"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5204692" y="978303"/>
            <a:ext cx="6204748" cy="343299"/>
          </a:xfrm>
        </p:spPr>
        <p:txBody>
          <a:bodyPr wrap="square">
            <a:spAutoFit/>
          </a:bodyPr>
          <a:lstStyle>
            <a:lvl1pPr marL="0" indent="0" algn="l">
              <a:buNone/>
              <a:defRPr sz="2198" b="0" i="0">
                <a:solidFill>
                  <a:schemeClr val="tx1"/>
                </a:solidFill>
                <a:latin typeface="Helvetica Now Text" panose="020B0504030202020204" pitchFamily="34" charset="77"/>
              </a:defRPr>
            </a:lvl1pPr>
            <a:lvl2pPr marL="228406" indent="0" algn="ctr">
              <a:buNone/>
              <a:defRPr sz="999"/>
            </a:lvl2pPr>
            <a:lvl3pPr marL="456812" indent="0" algn="ctr">
              <a:buNone/>
              <a:defRPr sz="899"/>
            </a:lvl3pPr>
            <a:lvl4pPr marL="685217" indent="0" algn="ctr">
              <a:buNone/>
              <a:defRPr sz="799"/>
            </a:lvl4pPr>
            <a:lvl5pPr marL="913623" indent="0" algn="ctr">
              <a:buNone/>
              <a:defRPr sz="799"/>
            </a:lvl5pPr>
            <a:lvl6pPr marL="1142029" indent="0" algn="ctr">
              <a:buNone/>
              <a:defRPr sz="799"/>
            </a:lvl6pPr>
            <a:lvl7pPr marL="1370434" indent="0" algn="ctr">
              <a:buNone/>
              <a:defRPr sz="799"/>
            </a:lvl7pPr>
            <a:lvl8pPr marL="1598840" indent="0" algn="ctr">
              <a:buNone/>
              <a:defRPr sz="799"/>
            </a:lvl8pPr>
            <a:lvl9pPr marL="1827246" indent="0" algn="ctr">
              <a:buNone/>
              <a:defRPr sz="799"/>
            </a:lvl9pPr>
          </a:lstStyle>
          <a:p>
            <a:pPr lvl="0"/>
            <a:r>
              <a:rPr lang="en-GB" noProof="0" dirty="0"/>
              <a:t>Click to add subhead</a:t>
            </a:r>
          </a:p>
        </p:txBody>
      </p:sp>
      <p:sp>
        <p:nvSpPr>
          <p:cNvPr id="19" name="Title 18">
            <a:extLst>
              <a:ext uri="{FF2B5EF4-FFF2-40B4-BE49-F238E27FC236}">
                <a16:creationId xmlns:a16="http://schemas.microsoft.com/office/drawing/2014/main" id="{57B7E86D-DAE6-8745-948F-8FCF64B1EEF4}"/>
              </a:ext>
            </a:extLst>
          </p:cNvPr>
          <p:cNvSpPr>
            <a:spLocks noGrp="1"/>
          </p:cNvSpPr>
          <p:nvPr>
            <p:ph type="title" hasCustomPrompt="1"/>
          </p:nvPr>
        </p:nvSpPr>
        <p:spPr>
          <a:xfrm>
            <a:off x="5204692" y="468192"/>
            <a:ext cx="6204748" cy="377422"/>
          </a:xfrm>
        </p:spPr>
        <p:txBody>
          <a:bodyPr/>
          <a:lstStyle>
            <a:lvl1pPr>
              <a:defRPr/>
            </a:lvl1pPr>
          </a:lstStyle>
          <a:p>
            <a:r>
              <a:rPr lang="en-GB" noProof="0" dirty="0"/>
              <a:t>Click to add title</a:t>
            </a:r>
          </a:p>
        </p:txBody>
      </p:sp>
      <p:sp>
        <p:nvSpPr>
          <p:cNvPr id="4" name="Content Placeholder 3">
            <a:extLst>
              <a:ext uri="{FF2B5EF4-FFF2-40B4-BE49-F238E27FC236}">
                <a16:creationId xmlns:a16="http://schemas.microsoft.com/office/drawing/2014/main" id="{7DF52A43-1824-B0C4-5F7B-59AF813D72DF}"/>
              </a:ext>
            </a:extLst>
          </p:cNvPr>
          <p:cNvSpPr>
            <a:spLocks noGrp="1"/>
          </p:cNvSpPr>
          <p:nvPr>
            <p:ph sz="quarter" idx="14"/>
          </p:nvPr>
        </p:nvSpPr>
        <p:spPr>
          <a:xfrm>
            <a:off x="5204462" y="1473206"/>
            <a:ext cx="6204748" cy="4519800"/>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0814697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ide Picture (Left) 3 Panel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5505465-6301-2562-AFDD-CC3072E6DFA1}"/>
              </a:ext>
            </a:extLst>
          </p:cNvPr>
          <p:cNvSpPr>
            <a:spLocks noGrp="1"/>
          </p:cNvSpPr>
          <p:nvPr>
            <p:ph type="pic" sz="quarter" idx="15" hasCustomPrompt="1"/>
          </p:nvPr>
        </p:nvSpPr>
        <p:spPr>
          <a:xfrm>
            <a:off x="1345523" y="0"/>
            <a:ext cx="3410918" cy="6858000"/>
          </a:xfrm>
        </p:spPr>
        <p:txBody>
          <a:bodyPr/>
          <a:lstStyle>
            <a:lvl1pPr>
              <a:defRPr/>
            </a:lvl1pPr>
          </a:lstStyle>
          <a:p>
            <a:r>
              <a:rPr lang="en-GB" noProof="0" dirty="0"/>
              <a:t>Click to add a picture</a:t>
            </a:r>
          </a:p>
        </p:txBody>
      </p:sp>
      <p:sp>
        <p:nvSpPr>
          <p:cNvPr id="6" name="Slide Number Placeholder 5"/>
          <p:cNvSpPr>
            <a:spLocks noGrp="1"/>
          </p:cNvSpPr>
          <p:nvPr>
            <p:ph type="sldNum" sz="quarter" idx="12"/>
          </p:nvPr>
        </p:nvSpPr>
        <p:spPr/>
        <p:txBody>
          <a:bodyPr/>
          <a:lstStyle/>
          <a:p>
            <a:fld id="{90C45179-1CDC-4579-BF3C-0CC2598DCC64}" type="slidenum">
              <a:rPr lang="en-GB" noProof="0" smtClean="0"/>
              <a:t>‹#›</a:t>
            </a:fld>
            <a:endParaRPr lang="en-GB" noProof="0"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5204692" y="978303"/>
            <a:ext cx="6474520" cy="343299"/>
          </a:xfrm>
        </p:spPr>
        <p:txBody>
          <a:bodyPr wrap="square">
            <a:spAutoFit/>
          </a:bodyPr>
          <a:lstStyle>
            <a:lvl1pPr marL="0" indent="0" algn="l">
              <a:buNone/>
              <a:defRPr sz="2198" b="0" i="0">
                <a:solidFill>
                  <a:schemeClr val="tx1"/>
                </a:solidFill>
                <a:latin typeface="Helvetica Now Text" panose="020B0504030202020204" pitchFamily="34" charset="77"/>
              </a:defRPr>
            </a:lvl1pPr>
            <a:lvl2pPr marL="228406" indent="0" algn="ctr">
              <a:buNone/>
              <a:defRPr sz="999"/>
            </a:lvl2pPr>
            <a:lvl3pPr marL="456812" indent="0" algn="ctr">
              <a:buNone/>
              <a:defRPr sz="899"/>
            </a:lvl3pPr>
            <a:lvl4pPr marL="685217" indent="0" algn="ctr">
              <a:buNone/>
              <a:defRPr sz="799"/>
            </a:lvl4pPr>
            <a:lvl5pPr marL="913623" indent="0" algn="ctr">
              <a:buNone/>
              <a:defRPr sz="799"/>
            </a:lvl5pPr>
            <a:lvl6pPr marL="1142029" indent="0" algn="ctr">
              <a:buNone/>
              <a:defRPr sz="799"/>
            </a:lvl6pPr>
            <a:lvl7pPr marL="1370434" indent="0" algn="ctr">
              <a:buNone/>
              <a:defRPr sz="799"/>
            </a:lvl7pPr>
            <a:lvl8pPr marL="1598840" indent="0" algn="ctr">
              <a:buNone/>
              <a:defRPr sz="799"/>
            </a:lvl8pPr>
            <a:lvl9pPr marL="1827246" indent="0" algn="ctr">
              <a:buNone/>
              <a:defRPr sz="799"/>
            </a:lvl9pPr>
          </a:lstStyle>
          <a:p>
            <a:pPr lvl="0"/>
            <a:r>
              <a:rPr lang="en-GB" noProof="0" dirty="0"/>
              <a:t>Click to add subhead</a:t>
            </a:r>
          </a:p>
        </p:txBody>
      </p:sp>
      <p:sp>
        <p:nvSpPr>
          <p:cNvPr id="19" name="Title 18">
            <a:extLst>
              <a:ext uri="{FF2B5EF4-FFF2-40B4-BE49-F238E27FC236}">
                <a16:creationId xmlns:a16="http://schemas.microsoft.com/office/drawing/2014/main" id="{57B7E86D-DAE6-8745-948F-8FCF64B1EEF4}"/>
              </a:ext>
            </a:extLst>
          </p:cNvPr>
          <p:cNvSpPr>
            <a:spLocks noGrp="1"/>
          </p:cNvSpPr>
          <p:nvPr>
            <p:ph type="title" hasCustomPrompt="1"/>
          </p:nvPr>
        </p:nvSpPr>
        <p:spPr>
          <a:xfrm>
            <a:off x="5204692" y="468192"/>
            <a:ext cx="6474520" cy="377422"/>
          </a:xfrm>
        </p:spPr>
        <p:txBody>
          <a:bodyPr/>
          <a:lstStyle>
            <a:lvl1pPr>
              <a:defRPr/>
            </a:lvl1pPr>
          </a:lstStyle>
          <a:p>
            <a:r>
              <a:rPr lang="en-GB" noProof="0" dirty="0"/>
              <a:t>Click to add title</a:t>
            </a:r>
          </a:p>
        </p:txBody>
      </p:sp>
      <p:sp>
        <p:nvSpPr>
          <p:cNvPr id="4" name="Content Placeholder L">
            <a:extLst>
              <a:ext uri="{FF2B5EF4-FFF2-40B4-BE49-F238E27FC236}">
                <a16:creationId xmlns:a16="http://schemas.microsoft.com/office/drawing/2014/main" id="{7DF52A43-1824-B0C4-5F7B-59AF813D72DF}"/>
              </a:ext>
            </a:extLst>
          </p:cNvPr>
          <p:cNvSpPr>
            <a:spLocks noGrp="1"/>
          </p:cNvSpPr>
          <p:nvPr>
            <p:ph sz="quarter" idx="14"/>
          </p:nvPr>
        </p:nvSpPr>
        <p:spPr>
          <a:xfrm>
            <a:off x="5204462" y="1473206"/>
            <a:ext cx="2068249" cy="4519800"/>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 name="Text Placeholder M">
            <a:extLst>
              <a:ext uri="{FF2B5EF4-FFF2-40B4-BE49-F238E27FC236}">
                <a16:creationId xmlns:a16="http://schemas.microsoft.com/office/drawing/2014/main" id="{F0077B57-3D52-F444-96E0-D5B8617794C8}"/>
              </a:ext>
            </a:extLst>
          </p:cNvPr>
          <p:cNvSpPr>
            <a:spLocks noGrp="1"/>
          </p:cNvSpPr>
          <p:nvPr>
            <p:ph type="body" sz="quarter" idx="16"/>
          </p:nvPr>
        </p:nvSpPr>
        <p:spPr>
          <a:xfrm>
            <a:off x="7407713" y="1473206"/>
            <a:ext cx="2068249" cy="4519800"/>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R">
            <a:extLst>
              <a:ext uri="{FF2B5EF4-FFF2-40B4-BE49-F238E27FC236}">
                <a16:creationId xmlns:a16="http://schemas.microsoft.com/office/drawing/2014/main" id="{1619681F-C6EE-BD2B-6F22-E2AB6A3803E0}"/>
              </a:ext>
            </a:extLst>
          </p:cNvPr>
          <p:cNvSpPr>
            <a:spLocks noGrp="1"/>
          </p:cNvSpPr>
          <p:nvPr>
            <p:ph type="body" sz="quarter" idx="17"/>
          </p:nvPr>
        </p:nvSpPr>
        <p:spPr>
          <a:xfrm>
            <a:off x="9610963" y="1473205"/>
            <a:ext cx="2068249" cy="4519800"/>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487892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ide Panel (Subhead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4BCEF9-6971-DB6B-E3F3-548B578EC57B}"/>
              </a:ext>
            </a:extLst>
          </p:cNvPr>
          <p:cNvSpPr/>
          <p:nvPr userDrawn="1"/>
        </p:nvSpPr>
        <p:spPr>
          <a:xfrm>
            <a:off x="7483433" y="3305054"/>
            <a:ext cx="4708567" cy="246093"/>
          </a:xfrm>
          <a:prstGeom prst="rect">
            <a:avLst/>
          </a:prstGeom>
          <a:solidFill>
            <a:schemeClr val="bg2"/>
          </a:solidFill>
        </p:spPr>
        <p:txBody>
          <a:bodyPr wrap="square" rtlCol="0" anchor="ctr">
            <a:spAutoFit/>
          </a:bodyPr>
          <a:lstStyle/>
          <a:p>
            <a:pPr algn="l" defTabSz="456794"/>
            <a:endParaRPr lang="en-GB" sz="999" i="1" noProof="0" dirty="0">
              <a:solidFill>
                <a:srgbClr val="4D4F53"/>
              </a:solidFill>
              <a:latin typeface="Helvetica Now Text" panose="020B0504030202020204" pitchFamily="34" charset="0"/>
            </a:endParaRPr>
          </a:p>
        </p:txBody>
      </p:sp>
      <p:sp>
        <p:nvSpPr>
          <p:cNvPr id="6" name="Slide Number Placeholder 5"/>
          <p:cNvSpPr>
            <a:spLocks noGrp="1"/>
          </p:cNvSpPr>
          <p:nvPr>
            <p:ph type="sldNum" sz="quarter" idx="12"/>
          </p:nvPr>
        </p:nvSpPr>
        <p:spPr/>
        <p:txBody>
          <a:bodyPr/>
          <a:lstStyle/>
          <a:p>
            <a:fld id="{90C45179-1CDC-4579-BF3C-0CC2598DCC64}" type="slidenum">
              <a:rPr lang="en-GB" noProof="0" smtClean="0"/>
              <a:t>‹#›</a:t>
            </a:fld>
            <a:endParaRPr lang="en-GB" noProof="0" dirty="0"/>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30" y="468192"/>
            <a:ext cx="6204748" cy="369332"/>
          </a:xfrm>
        </p:spPr>
        <p:txBody>
          <a:bodyPr/>
          <a:lstStyle/>
          <a:p>
            <a:r>
              <a:rPr lang="en-GB" noProof="0" dirty="0"/>
              <a:t>Click to add title</a:t>
            </a:r>
          </a:p>
        </p:txBody>
      </p:sp>
      <p:sp>
        <p:nvSpPr>
          <p:cNvPr id="34" name="Content Placeholder 3">
            <a:extLst>
              <a:ext uri="{FF2B5EF4-FFF2-40B4-BE49-F238E27FC236}">
                <a16:creationId xmlns:a16="http://schemas.microsoft.com/office/drawing/2014/main" id="{22003EB4-AFA9-4B95-BAAE-59F8F6CC9F96}"/>
              </a:ext>
            </a:extLst>
          </p:cNvPr>
          <p:cNvSpPr>
            <a:spLocks noGrp="1"/>
          </p:cNvSpPr>
          <p:nvPr>
            <p:ph sz="quarter" idx="36"/>
          </p:nvPr>
        </p:nvSpPr>
        <p:spPr>
          <a:xfrm>
            <a:off x="1123228" y="1481295"/>
            <a:ext cx="5988931" cy="451945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5" name="Subtitle 2">
            <a:extLst>
              <a:ext uri="{FF2B5EF4-FFF2-40B4-BE49-F238E27FC236}">
                <a16:creationId xmlns:a16="http://schemas.microsoft.com/office/drawing/2014/main" id="{DEAD54BB-3693-4C75-86F1-F7027127F71F}"/>
              </a:ext>
            </a:extLst>
          </p:cNvPr>
          <p:cNvSpPr>
            <a:spLocks noGrp="1"/>
          </p:cNvSpPr>
          <p:nvPr>
            <p:ph type="subTitle" idx="13" hasCustomPrompt="1"/>
          </p:nvPr>
        </p:nvSpPr>
        <p:spPr>
          <a:xfrm>
            <a:off x="1123230" y="978303"/>
            <a:ext cx="6204748" cy="343299"/>
          </a:xfrm>
        </p:spPr>
        <p:txBody>
          <a:bodyPr wrap="square">
            <a:spAutoFit/>
          </a:bodyPr>
          <a:lstStyle>
            <a:lvl1pPr marL="0" indent="0" algn="l">
              <a:buNone/>
              <a:defRPr sz="2198" b="0" i="0">
                <a:solidFill>
                  <a:schemeClr val="tx1"/>
                </a:solidFill>
                <a:latin typeface="Helvetica Now Text" panose="020B0504030202020204" pitchFamily="34" charset="77"/>
              </a:defRPr>
            </a:lvl1pPr>
            <a:lvl2pPr marL="228406" indent="0" algn="ctr">
              <a:buNone/>
              <a:defRPr sz="999"/>
            </a:lvl2pPr>
            <a:lvl3pPr marL="456812" indent="0" algn="ctr">
              <a:buNone/>
              <a:defRPr sz="899"/>
            </a:lvl3pPr>
            <a:lvl4pPr marL="685217" indent="0" algn="ctr">
              <a:buNone/>
              <a:defRPr sz="799"/>
            </a:lvl4pPr>
            <a:lvl5pPr marL="913623" indent="0" algn="ctr">
              <a:buNone/>
              <a:defRPr sz="799"/>
            </a:lvl5pPr>
            <a:lvl6pPr marL="1142029" indent="0" algn="ctr">
              <a:buNone/>
              <a:defRPr sz="799"/>
            </a:lvl6pPr>
            <a:lvl7pPr marL="1370434" indent="0" algn="ctr">
              <a:buNone/>
              <a:defRPr sz="799"/>
            </a:lvl7pPr>
            <a:lvl8pPr marL="1598840" indent="0" algn="ctr">
              <a:buNone/>
              <a:defRPr sz="799"/>
            </a:lvl8pPr>
            <a:lvl9pPr marL="1827246" indent="0" algn="ctr">
              <a:buNone/>
              <a:defRPr sz="799"/>
            </a:lvl9pPr>
          </a:lstStyle>
          <a:p>
            <a:pPr lvl="0"/>
            <a:r>
              <a:rPr lang="en-GB" noProof="0" dirty="0"/>
              <a:t>Click to add subhead</a:t>
            </a:r>
          </a:p>
        </p:txBody>
      </p:sp>
      <p:sp>
        <p:nvSpPr>
          <p:cNvPr id="4" name="Content Placeholder 3">
            <a:extLst>
              <a:ext uri="{FF2B5EF4-FFF2-40B4-BE49-F238E27FC236}">
                <a16:creationId xmlns:a16="http://schemas.microsoft.com/office/drawing/2014/main" id="{818E8AAC-5919-DA9E-8832-8A66D0AF74FB}"/>
              </a:ext>
            </a:extLst>
          </p:cNvPr>
          <p:cNvSpPr>
            <a:spLocks noGrp="1"/>
          </p:cNvSpPr>
          <p:nvPr>
            <p:ph sz="quarter" idx="37"/>
          </p:nvPr>
        </p:nvSpPr>
        <p:spPr>
          <a:xfrm>
            <a:off x="7848884" y="1482925"/>
            <a:ext cx="3964372" cy="4517825"/>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6698753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ide Panel (No Subhead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ACD1D-B7E2-806E-250D-CC8FCEE73FC4}"/>
              </a:ext>
            </a:extLst>
          </p:cNvPr>
          <p:cNvSpPr/>
          <p:nvPr userDrawn="1"/>
        </p:nvSpPr>
        <p:spPr>
          <a:xfrm>
            <a:off x="7483433" y="3305054"/>
            <a:ext cx="4708567" cy="246093"/>
          </a:xfrm>
          <a:prstGeom prst="rect">
            <a:avLst/>
          </a:prstGeom>
          <a:solidFill>
            <a:schemeClr val="bg2"/>
          </a:solidFill>
        </p:spPr>
        <p:txBody>
          <a:bodyPr wrap="square" rtlCol="0" anchor="ctr">
            <a:spAutoFit/>
          </a:bodyPr>
          <a:lstStyle/>
          <a:p>
            <a:pPr algn="l" defTabSz="456794"/>
            <a:endParaRPr lang="en-GB" sz="999" i="1" noProof="0" dirty="0">
              <a:solidFill>
                <a:srgbClr val="4D4F53"/>
              </a:solidFill>
              <a:latin typeface="Helvetica Now Text" panose="020B0504030202020204" pitchFamily="34" charset="0"/>
            </a:endParaRPr>
          </a:p>
        </p:txBody>
      </p:sp>
      <p:sp>
        <p:nvSpPr>
          <p:cNvPr id="6" name="Slide Number Placeholder 5"/>
          <p:cNvSpPr>
            <a:spLocks noGrp="1"/>
          </p:cNvSpPr>
          <p:nvPr>
            <p:ph type="sldNum" sz="quarter" idx="12"/>
          </p:nvPr>
        </p:nvSpPr>
        <p:spPr/>
        <p:txBody>
          <a:bodyPr/>
          <a:lstStyle/>
          <a:p>
            <a:fld id="{90C45179-1CDC-4579-BF3C-0CC2598DCC64}" type="slidenum">
              <a:rPr lang="en-GB" noProof="0" smtClean="0"/>
              <a:t>‹#›</a:t>
            </a:fld>
            <a:endParaRPr lang="en-GB" noProof="0" dirty="0"/>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30" y="468192"/>
            <a:ext cx="6204748" cy="369332"/>
          </a:xfrm>
        </p:spPr>
        <p:txBody>
          <a:bodyPr/>
          <a:lstStyle/>
          <a:p>
            <a:r>
              <a:rPr lang="en-GB" noProof="0" dirty="0"/>
              <a:t>Click to add title</a:t>
            </a:r>
          </a:p>
        </p:txBody>
      </p:sp>
      <p:sp>
        <p:nvSpPr>
          <p:cNvPr id="34" name="Content Placeholder 3">
            <a:extLst>
              <a:ext uri="{FF2B5EF4-FFF2-40B4-BE49-F238E27FC236}">
                <a16:creationId xmlns:a16="http://schemas.microsoft.com/office/drawing/2014/main" id="{22003EB4-AFA9-4B95-BAAE-59F8F6CC9F96}"/>
              </a:ext>
            </a:extLst>
          </p:cNvPr>
          <p:cNvSpPr>
            <a:spLocks noGrp="1"/>
          </p:cNvSpPr>
          <p:nvPr>
            <p:ph sz="quarter" idx="36"/>
          </p:nvPr>
        </p:nvSpPr>
        <p:spPr>
          <a:xfrm>
            <a:off x="1123229" y="1005840"/>
            <a:ext cx="5988931" cy="4994910"/>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a:extLst>
              <a:ext uri="{FF2B5EF4-FFF2-40B4-BE49-F238E27FC236}">
                <a16:creationId xmlns:a16="http://schemas.microsoft.com/office/drawing/2014/main" id="{818E8AAC-5919-DA9E-8832-8A66D0AF74FB}"/>
              </a:ext>
            </a:extLst>
          </p:cNvPr>
          <p:cNvSpPr>
            <a:spLocks noGrp="1"/>
          </p:cNvSpPr>
          <p:nvPr>
            <p:ph sz="quarter" idx="37"/>
          </p:nvPr>
        </p:nvSpPr>
        <p:spPr>
          <a:xfrm>
            <a:off x="7857190" y="1007641"/>
            <a:ext cx="3956066" cy="4993109"/>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68530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ide Panel (Multi)">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ACD1D-B7E2-806E-250D-CC8FCEE73FC4}"/>
              </a:ext>
            </a:extLst>
          </p:cNvPr>
          <p:cNvSpPr/>
          <p:nvPr userDrawn="1"/>
        </p:nvSpPr>
        <p:spPr>
          <a:xfrm>
            <a:off x="7483433" y="3305954"/>
            <a:ext cx="4708567" cy="246093"/>
          </a:xfrm>
          <a:prstGeom prst="rect">
            <a:avLst/>
          </a:prstGeom>
          <a:solidFill>
            <a:schemeClr val="bg2"/>
          </a:solidFill>
        </p:spPr>
        <p:txBody>
          <a:bodyPr wrap="square" rtlCol="0" anchor="ctr">
            <a:spAutoFit/>
          </a:bodyPr>
          <a:lstStyle/>
          <a:p>
            <a:pPr algn="l" defTabSz="456794"/>
            <a:endParaRPr lang="sv-SE" sz="999" i="1">
              <a:solidFill>
                <a:srgbClr val="4D4F53"/>
              </a:solidFill>
              <a:latin typeface="Helvetica Now Text" panose="020B0504030202020204" pitchFamily="34" charset="0"/>
            </a:endParaRPr>
          </a:p>
        </p:txBody>
      </p:sp>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30" y="468192"/>
            <a:ext cx="6204748" cy="369332"/>
          </a:xfrm>
        </p:spPr>
        <p:txBody>
          <a:bodyPr/>
          <a:lstStyle/>
          <a:p>
            <a:r>
              <a:rPr lang="en-US"/>
              <a:t>Click to add title</a:t>
            </a:r>
            <a:endParaRPr lang="en-GB"/>
          </a:p>
        </p:txBody>
      </p:sp>
      <p:sp>
        <p:nvSpPr>
          <p:cNvPr id="34" name="Content Placeholder LT">
            <a:extLst>
              <a:ext uri="{FF2B5EF4-FFF2-40B4-BE49-F238E27FC236}">
                <a16:creationId xmlns:a16="http://schemas.microsoft.com/office/drawing/2014/main" id="{22003EB4-AFA9-4B95-BAAE-59F8F6CC9F96}"/>
              </a:ext>
            </a:extLst>
          </p:cNvPr>
          <p:cNvSpPr>
            <a:spLocks noGrp="1"/>
          </p:cNvSpPr>
          <p:nvPr>
            <p:ph sz="quarter" idx="36" hasCustomPrompt="1"/>
          </p:nvPr>
        </p:nvSpPr>
        <p:spPr>
          <a:xfrm>
            <a:off x="1123229" y="1481296"/>
            <a:ext cx="5988931" cy="1827170"/>
          </a:xfrm>
        </p:spPr>
        <p:txBody>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LB">
            <a:extLst>
              <a:ext uri="{FF2B5EF4-FFF2-40B4-BE49-F238E27FC236}">
                <a16:creationId xmlns:a16="http://schemas.microsoft.com/office/drawing/2014/main" id="{21A4C69A-6DFF-752B-FAA1-FDCAF57B03BF}"/>
              </a:ext>
            </a:extLst>
          </p:cNvPr>
          <p:cNvSpPr>
            <a:spLocks noGrp="1"/>
          </p:cNvSpPr>
          <p:nvPr>
            <p:ph sz="quarter" idx="38" hasCustomPrompt="1"/>
          </p:nvPr>
        </p:nvSpPr>
        <p:spPr>
          <a:xfrm>
            <a:off x="1123229" y="4030189"/>
            <a:ext cx="5988931" cy="1827170"/>
          </a:xfrm>
        </p:spPr>
        <p:txBody>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ubhead T">
            <a:extLst>
              <a:ext uri="{FF2B5EF4-FFF2-40B4-BE49-F238E27FC236}">
                <a16:creationId xmlns:a16="http://schemas.microsoft.com/office/drawing/2014/main" id="{DA922738-CBDE-CA8B-CF13-6F7593CD922C}"/>
              </a:ext>
            </a:extLst>
          </p:cNvPr>
          <p:cNvSpPr>
            <a:spLocks noGrp="1"/>
          </p:cNvSpPr>
          <p:nvPr>
            <p:ph type="subTitle" idx="13" hasCustomPrompt="1"/>
          </p:nvPr>
        </p:nvSpPr>
        <p:spPr>
          <a:xfrm>
            <a:off x="1123230" y="978303"/>
            <a:ext cx="6204748" cy="343299"/>
          </a:xfrm>
        </p:spPr>
        <p:txBody>
          <a:bodyPr wrap="square">
            <a:spAutoFit/>
          </a:bodyPr>
          <a:lstStyle>
            <a:lvl1pPr marL="0" indent="0" algn="l">
              <a:buNone/>
              <a:defRPr sz="2198" b="0" i="0">
                <a:solidFill>
                  <a:schemeClr val="tx1"/>
                </a:solidFill>
                <a:latin typeface="Helvetica Now Text" panose="020B0504030202020204" pitchFamily="34" charset="77"/>
              </a:defRPr>
            </a:lvl1pPr>
            <a:lvl2pPr marL="228406" indent="0" algn="ctr">
              <a:buNone/>
              <a:defRPr sz="999"/>
            </a:lvl2pPr>
            <a:lvl3pPr marL="456812" indent="0" algn="ctr">
              <a:buNone/>
              <a:defRPr sz="899"/>
            </a:lvl3pPr>
            <a:lvl4pPr marL="685217" indent="0" algn="ctr">
              <a:buNone/>
              <a:defRPr sz="799"/>
            </a:lvl4pPr>
            <a:lvl5pPr marL="913623" indent="0" algn="ctr">
              <a:buNone/>
              <a:defRPr sz="799"/>
            </a:lvl5pPr>
            <a:lvl6pPr marL="1142029" indent="0" algn="ctr">
              <a:buNone/>
              <a:defRPr sz="799"/>
            </a:lvl6pPr>
            <a:lvl7pPr marL="1370434" indent="0" algn="ctr">
              <a:buNone/>
              <a:defRPr sz="799"/>
            </a:lvl7pPr>
            <a:lvl8pPr marL="1598840" indent="0" algn="ctr">
              <a:buNone/>
              <a:defRPr sz="799"/>
            </a:lvl8pPr>
            <a:lvl9pPr marL="1827246" indent="0" algn="ctr">
              <a:buNone/>
              <a:defRPr sz="799"/>
            </a:lvl9pPr>
          </a:lstStyle>
          <a:p>
            <a:pPr lvl="0"/>
            <a:r>
              <a:rPr lang="en-GB" dirty="0"/>
              <a:t>Click to add subhead</a:t>
            </a:r>
            <a:endParaRPr lang="en-US" dirty="0"/>
          </a:p>
        </p:txBody>
      </p:sp>
      <p:sp>
        <p:nvSpPr>
          <p:cNvPr id="14" name="Subhead B">
            <a:extLst>
              <a:ext uri="{FF2B5EF4-FFF2-40B4-BE49-F238E27FC236}">
                <a16:creationId xmlns:a16="http://schemas.microsoft.com/office/drawing/2014/main" id="{2ACF6133-24F0-9431-F1C6-AB28C840C4D6}"/>
              </a:ext>
            </a:extLst>
          </p:cNvPr>
          <p:cNvSpPr>
            <a:spLocks noGrp="1"/>
          </p:cNvSpPr>
          <p:nvPr>
            <p:ph type="body" sz="quarter" idx="39" hasCustomPrompt="1"/>
          </p:nvPr>
        </p:nvSpPr>
        <p:spPr>
          <a:xfrm>
            <a:off x="1122999" y="3549535"/>
            <a:ext cx="6204748" cy="328613"/>
          </a:xfrm>
        </p:spPr>
        <p:txBody>
          <a:bodyPr/>
          <a:lstStyle>
            <a:lvl1pPr>
              <a:defRPr sz="2198"/>
            </a:lvl1pPr>
          </a:lstStyle>
          <a:p>
            <a:r>
              <a:rPr lang="en-GB" dirty="0"/>
              <a:t>Click to add subhead</a:t>
            </a:r>
            <a:endParaRPr lang="en-US" dirty="0"/>
          </a:p>
        </p:txBody>
      </p:sp>
      <p:sp>
        <p:nvSpPr>
          <p:cNvPr id="16" name="Text T">
            <a:extLst>
              <a:ext uri="{FF2B5EF4-FFF2-40B4-BE49-F238E27FC236}">
                <a16:creationId xmlns:a16="http://schemas.microsoft.com/office/drawing/2014/main" id="{82298A32-DC81-FDDF-3518-75BDC4850BA5}"/>
              </a:ext>
            </a:extLst>
          </p:cNvPr>
          <p:cNvSpPr>
            <a:spLocks noGrp="1"/>
          </p:cNvSpPr>
          <p:nvPr>
            <p:ph type="body" sz="quarter" idx="40"/>
          </p:nvPr>
        </p:nvSpPr>
        <p:spPr>
          <a:xfrm>
            <a:off x="8935618" y="1909269"/>
            <a:ext cx="2877565" cy="900000"/>
          </a:xfrm>
        </p:spPr>
        <p:txBody>
          <a:bodyPr/>
          <a:lstStyle>
            <a:lvl2pPr>
              <a:defRPr sz="999"/>
            </a:lvl2pPr>
          </a:lstStyle>
          <a:p>
            <a:pPr lvl="1"/>
            <a:r>
              <a:rPr lang="en-US" dirty="0"/>
              <a:t>Click to edit</a:t>
            </a:r>
          </a:p>
        </p:txBody>
      </p:sp>
      <p:sp>
        <p:nvSpPr>
          <p:cNvPr id="18" name="Text B">
            <a:extLst>
              <a:ext uri="{FF2B5EF4-FFF2-40B4-BE49-F238E27FC236}">
                <a16:creationId xmlns:a16="http://schemas.microsoft.com/office/drawing/2014/main" id="{4B459DB7-808E-6F7C-B72B-BE353FD88B87}"/>
              </a:ext>
            </a:extLst>
          </p:cNvPr>
          <p:cNvSpPr>
            <a:spLocks noGrp="1"/>
          </p:cNvSpPr>
          <p:nvPr>
            <p:ph type="body" sz="quarter" idx="41"/>
          </p:nvPr>
        </p:nvSpPr>
        <p:spPr>
          <a:xfrm>
            <a:off x="8935618" y="4978246"/>
            <a:ext cx="2877565" cy="900000"/>
          </a:xfrm>
        </p:spPr>
        <p:txBody>
          <a:bodyPr/>
          <a:lstStyle>
            <a:lvl2pPr>
              <a:defRPr sz="999"/>
            </a:lvl2pPr>
          </a:lstStyle>
          <a:p>
            <a:pPr marL="0" marR="0" lvl="1" indent="0" algn="l" defTabSz="456812"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dirty="0"/>
              <a:t>Click to edit</a:t>
            </a:r>
          </a:p>
        </p:txBody>
      </p:sp>
      <p:sp>
        <p:nvSpPr>
          <p:cNvPr id="20" name="Text M">
            <a:extLst>
              <a:ext uri="{FF2B5EF4-FFF2-40B4-BE49-F238E27FC236}">
                <a16:creationId xmlns:a16="http://schemas.microsoft.com/office/drawing/2014/main" id="{5C34CB35-C607-22FC-67A9-809ADA34B399}"/>
              </a:ext>
            </a:extLst>
          </p:cNvPr>
          <p:cNvSpPr>
            <a:spLocks noGrp="1"/>
          </p:cNvSpPr>
          <p:nvPr>
            <p:ph type="body" sz="quarter" idx="42"/>
          </p:nvPr>
        </p:nvSpPr>
        <p:spPr>
          <a:xfrm>
            <a:off x="8935618" y="3443758"/>
            <a:ext cx="2877565" cy="900000"/>
          </a:xfrm>
        </p:spPr>
        <p:txBody>
          <a:bodyPr/>
          <a:lstStyle>
            <a:lvl2pPr>
              <a:defRPr sz="999"/>
            </a:lvl2pPr>
          </a:lstStyle>
          <a:p>
            <a:pPr marL="0" marR="0" lvl="1" indent="0" algn="l" defTabSz="456812" rtl="0" eaLnBrk="1" fontAlgn="auto" latinLnBrk="0" hangingPunct="1">
              <a:lnSpc>
                <a:spcPct val="110000"/>
              </a:lnSpc>
              <a:spcBef>
                <a:spcPts val="0"/>
              </a:spcBef>
              <a:spcAft>
                <a:spcPts val="600"/>
              </a:spcAft>
              <a:buClrTx/>
              <a:buSzTx/>
              <a:buFont typeface="Arial" panose="020B0604020202020204" pitchFamily="34" charset="0"/>
              <a:buNone/>
              <a:tabLst/>
              <a:defRPr/>
            </a:pPr>
            <a:r>
              <a:rPr lang="en-US" dirty="0"/>
              <a:t>Click to edit</a:t>
            </a:r>
          </a:p>
        </p:txBody>
      </p:sp>
      <p:sp>
        <p:nvSpPr>
          <p:cNvPr id="22" name="Text Subhead T">
            <a:extLst>
              <a:ext uri="{FF2B5EF4-FFF2-40B4-BE49-F238E27FC236}">
                <a16:creationId xmlns:a16="http://schemas.microsoft.com/office/drawing/2014/main" id="{1FACF8BB-C63B-2425-A39F-65BB89AC261F}"/>
              </a:ext>
            </a:extLst>
          </p:cNvPr>
          <p:cNvSpPr>
            <a:spLocks noGrp="1"/>
          </p:cNvSpPr>
          <p:nvPr>
            <p:ph type="body" sz="quarter" idx="43"/>
          </p:nvPr>
        </p:nvSpPr>
        <p:spPr>
          <a:xfrm>
            <a:off x="8935618" y="1493772"/>
            <a:ext cx="2877565" cy="306000"/>
          </a:xfrm>
        </p:spPr>
        <p:txBody>
          <a:bodyPr/>
          <a:lstStyle>
            <a:lvl1pPr>
              <a:defRPr b="1">
                <a:solidFill>
                  <a:schemeClr val="accent3"/>
                </a:solidFill>
              </a:defRPr>
            </a:lvl1pPr>
          </a:lstStyle>
          <a:p>
            <a:pPr lvl="0"/>
            <a:r>
              <a:rPr lang="en-US" dirty="0"/>
              <a:t>Click to edit</a:t>
            </a:r>
            <a:endParaRPr lang="en-IE" dirty="0"/>
          </a:p>
        </p:txBody>
      </p:sp>
      <p:sp>
        <p:nvSpPr>
          <p:cNvPr id="24" name="Text Subhead M">
            <a:extLst>
              <a:ext uri="{FF2B5EF4-FFF2-40B4-BE49-F238E27FC236}">
                <a16:creationId xmlns:a16="http://schemas.microsoft.com/office/drawing/2014/main" id="{37A45C62-A439-4313-F192-59A1CF48C5AE}"/>
              </a:ext>
            </a:extLst>
          </p:cNvPr>
          <p:cNvSpPr>
            <a:spLocks noGrp="1"/>
          </p:cNvSpPr>
          <p:nvPr>
            <p:ph type="body" sz="quarter" idx="44"/>
          </p:nvPr>
        </p:nvSpPr>
        <p:spPr>
          <a:xfrm>
            <a:off x="8935618" y="3028262"/>
            <a:ext cx="2877565" cy="306000"/>
          </a:xfrm>
        </p:spPr>
        <p:txBody>
          <a:bodyPr/>
          <a:lstStyle>
            <a:lvl1pPr>
              <a:defRPr b="1">
                <a:solidFill>
                  <a:schemeClr val="accent3"/>
                </a:solidFill>
              </a:defRPr>
            </a:lvl1pPr>
          </a:lstStyle>
          <a:p>
            <a:pPr lvl="0"/>
            <a:r>
              <a:rPr lang="en-US" dirty="0"/>
              <a:t>Click to edit</a:t>
            </a:r>
            <a:endParaRPr lang="en-IE" dirty="0"/>
          </a:p>
        </p:txBody>
      </p:sp>
      <p:sp>
        <p:nvSpPr>
          <p:cNvPr id="26" name="Text Subhead B">
            <a:extLst>
              <a:ext uri="{FF2B5EF4-FFF2-40B4-BE49-F238E27FC236}">
                <a16:creationId xmlns:a16="http://schemas.microsoft.com/office/drawing/2014/main" id="{D41BB69C-CFED-9076-67A1-8A36B44483E8}"/>
              </a:ext>
            </a:extLst>
          </p:cNvPr>
          <p:cNvSpPr>
            <a:spLocks noGrp="1"/>
          </p:cNvSpPr>
          <p:nvPr>
            <p:ph type="body" sz="quarter" idx="45"/>
          </p:nvPr>
        </p:nvSpPr>
        <p:spPr>
          <a:xfrm>
            <a:off x="8935618" y="4562751"/>
            <a:ext cx="2877565" cy="306000"/>
          </a:xfrm>
        </p:spPr>
        <p:txBody>
          <a:bodyPr/>
          <a:lstStyle>
            <a:lvl1pPr>
              <a:defRPr b="1">
                <a:solidFill>
                  <a:schemeClr val="accent3"/>
                </a:solidFill>
              </a:defRPr>
            </a:lvl1pPr>
          </a:lstStyle>
          <a:p>
            <a:pPr lvl="0"/>
            <a:r>
              <a:rPr lang="en-US" dirty="0"/>
              <a:t>Click to edit</a:t>
            </a:r>
            <a:endParaRPr lang="en-IE" dirty="0"/>
          </a:p>
        </p:txBody>
      </p:sp>
      <p:sp>
        <p:nvSpPr>
          <p:cNvPr id="28" name="Subhead Panel">
            <a:extLst>
              <a:ext uri="{FF2B5EF4-FFF2-40B4-BE49-F238E27FC236}">
                <a16:creationId xmlns:a16="http://schemas.microsoft.com/office/drawing/2014/main" id="{8C26550E-AA07-F6C5-CD1E-B5C22ABF2892}"/>
              </a:ext>
            </a:extLst>
          </p:cNvPr>
          <p:cNvSpPr>
            <a:spLocks noGrp="1"/>
          </p:cNvSpPr>
          <p:nvPr>
            <p:ph type="body" sz="quarter" idx="46"/>
          </p:nvPr>
        </p:nvSpPr>
        <p:spPr>
          <a:xfrm>
            <a:off x="7907024" y="978694"/>
            <a:ext cx="3905884" cy="361800"/>
          </a:xfrm>
        </p:spPr>
        <p:txBody>
          <a:bodyPr/>
          <a:lstStyle>
            <a:lvl1pPr>
              <a:defRPr sz="2198" b="1">
                <a:solidFill>
                  <a:schemeClr val="accent3"/>
                </a:solidFill>
              </a:defRPr>
            </a:lvl1pPr>
          </a:lstStyle>
          <a:p>
            <a:pPr lvl="0"/>
            <a:r>
              <a:rPr lang="en-US" dirty="0"/>
              <a:t>Click to edit</a:t>
            </a:r>
            <a:endParaRPr lang="en-IE" dirty="0"/>
          </a:p>
        </p:txBody>
      </p:sp>
      <p:cxnSp>
        <p:nvCxnSpPr>
          <p:cNvPr id="30" name="Straight Connector 29">
            <a:extLst>
              <a:ext uri="{FF2B5EF4-FFF2-40B4-BE49-F238E27FC236}">
                <a16:creationId xmlns:a16="http://schemas.microsoft.com/office/drawing/2014/main" id="{37521FE6-4CAB-282B-8CD4-FB3A19D3CFF1}"/>
              </a:ext>
            </a:extLst>
          </p:cNvPr>
          <p:cNvCxnSpPr>
            <a:cxnSpLocks/>
          </p:cNvCxnSpPr>
          <p:nvPr userDrawn="1"/>
        </p:nvCxnSpPr>
        <p:spPr>
          <a:xfrm>
            <a:off x="7907024" y="2918765"/>
            <a:ext cx="3905884" cy="0"/>
          </a:xfrm>
          <a:prstGeom prst="line">
            <a:avLst/>
          </a:prstGeom>
          <a:ln w="381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3E8498E-BBD2-26F1-F43B-C273F613A1D8}"/>
              </a:ext>
            </a:extLst>
          </p:cNvPr>
          <p:cNvCxnSpPr>
            <a:cxnSpLocks/>
          </p:cNvCxnSpPr>
          <p:nvPr userDrawn="1"/>
        </p:nvCxnSpPr>
        <p:spPr>
          <a:xfrm>
            <a:off x="7907024" y="4453255"/>
            <a:ext cx="3905884" cy="0"/>
          </a:xfrm>
          <a:prstGeom prst="line">
            <a:avLst/>
          </a:prstGeom>
          <a:ln w="381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8314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ide Panel (5 Panel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ACD1D-B7E2-806E-250D-CC8FCEE73FC4}"/>
              </a:ext>
            </a:extLst>
          </p:cNvPr>
          <p:cNvSpPr/>
          <p:nvPr userDrawn="1"/>
        </p:nvSpPr>
        <p:spPr>
          <a:xfrm>
            <a:off x="7483433" y="3305954"/>
            <a:ext cx="4708567" cy="246093"/>
          </a:xfrm>
          <a:prstGeom prst="rect">
            <a:avLst/>
          </a:prstGeom>
          <a:solidFill>
            <a:schemeClr val="bg2"/>
          </a:solidFill>
        </p:spPr>
        <p:txBody>
          <a:bodyPr wrap="square" rtlCol="0" anchor="ctr">
            <a:spAutoFit/>
          </a:bodyPr>
          <a:lstStyle/>
          <a:p>
            <a:pPr algn="l" defTabSz="456794"/>
            <a:endParaRPr lang="sv-SE" sz="999" i="1">
              <a:solidFill>
                <a:srgbClr val="4D4F53"/>
              </a:solidFill>
              <a:latin typeface="Helvetica Now Text" panose="020B0504030202020204" pitchFamily="34" charset="0"/>
            </a:endParaRPr>
          </a:p>
        </p:txBody>
      </p:sp>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30" y="468192"/>
            <a:ext cx="6204748" cy="369332"/>
          </a:xfrm>
        </p:spPr>
        <p:txBody>
          <a:bodyPr/>
          <a:lstStyle/>
          <a:p>
            <a:r>
              <a:rPr lang="en-US" dirty="0"/>
              <a:t>Click to add title</a:t>
            </a:r>
            <a:endParaRPr lang="en-GB" dirty="0"/>
          </a:p>
        </p:txBody>
      </p:sp>
      <p:sp>
        <p:nvSpPr>
          <p:cNvPr id="4" name="Content Placeholder RT">
            <a:extLst>
              <a:ext uri="{FF2B5EF4-FFF2-40B4-BE49-F238E27FC236}">
                <a16:creationId xmlns:a16="http://schemas.microsoft.com/office/drawing/2014/main" id="{818E8AAC-5919-DA9E-8832-8A66D0AF74FB}"/>
              </a:ext>
            </a:extLst>
          </p:cNvPr>
          <p:cNvSpPr>
            <a:spLocks noGrp="1"/>
          </p:cNvSpPr>
          <p:nvPr>
            <p:ph sz="quarter" idx="37"/>
          </p:nvPr>
        </p:nvSpPr>
        <p:spPr>
          <a:xfrm>
            <a:off x="7857190" y="1007642"/>
            <a:ext cx="3956066" cy="21927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7" name="Content Placeholder RB">
            <a:extLst>
              <a:ext uri="{FF2B5EF4-FFF2-40B4-BE49-F238E27FC236}">
                <a16:creationId xmlns:a16="http://schemas.microsoft.com/office/drawing/2014/main" id="{B924F6D6-EDFD-7F30-1BEF-A38E28D2BE65}"/>
              </a:ext>
            </a:extLst>
          </p:cNvPr>
          <p:cNvSpPr>
            <a:spLocks noGrp="1"/>
          </p:cNvSpPr>
          <p:nvPr>
            <p:ph sz="quarter" idx="38"/>
          </p:nvPr>
        </p:nvSpPr>
        <p:spPr>
          <a:xfrm>
            <a:off x="7856843" y="3674269"/>
            <a:ext cx="3956066" cy="2192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9" name="Content Placeholder LM">
            <a:extLst>
              <a:ext uri="{FF2B5EF4-FFF2-40B4-BE49-F238E27FC236}">
                <a16:creationId xmlns:a16="http://schemas.microsoft.com/office/drawing/2014/main" id="{6039353D-15A0-F6D3-2FB3-C7440EA2A384}"/>
              </a:ext>
            </a:extLst>
          </p:cNvPr>
          <p:cNvSpPr>
            <a:spLocks noGrp="1"/>
          </p:cNvSpPr>
          <p:nvPr>
            <p:ph sz="quarter" idx="39"/>
          </p:nvPr>
        </p:nvSpPr>
        <p:spPr>
          <a:xfrm>
            <a:off x="2275761" y="2778513"/>
            <a:ext cx="4783951" cy="160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11" name="Content Placeholder LB">
            <a:extLst>
              <a:ext uri="{FF2B5EF4-FFF2-40B4-BE49-F238E27FC236}">
                <a16:creationId xmlns:a16="http://schemas.microsoft.com/office/drawing/2014/main" id="{036D398A-0F1C-AB0D-DA8C-F770B052D5FD}"/>
              </a:ext>
            </a:extLst>
          </p:cNvPr>
          <p:cNvSpPr>
            <a:spLocks noGrp="1"/>
          </p:cNvSpPr>
          <p:nvPr>
            <p:ph sz="quarter" idx="40"/>
          </p:nvPr>
        </p:nvSpPr>
        <p:spPr>
          <a:xfrm>
            <a:off x="2275761" y="4550998"/>
            <a:ext cx="4783951" cy="160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34" name="Content Placeholder LT">
            <a:extLst>
              <a:ext uri="{FF2B5EF4-FFF2-40B4-BE49-F238E27FC236}">
                <a16:creationId xmlns:a16="http://schemas.microsoft.com/office/drawing/2014/main" id="{22003EB4-AFA9-4B95-BAAE-59F8F6CC9F96}"/>
              </a:ext>
            </a:extLst>
          </p:cNvPr>
          <p:cNvSpPr>
            <a:spLocks noGrp="1"/>
          </p:cNvSpPr>
          <p:nvPr>
            <p:ph sz="quarter" idx="36"/>
          </p:nvPr>
        </p:nvSpPr>
        <p:spPr>
          <a:xfrm>
            <a:off x="2275761" y="1005840"/>
            <a:ext cx="4783951" cy="16043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96973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ottom Pane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ACD1D-B7E2-806E-250D-CC8FCEE73FC4}"/>
              </a:ext>
            </a:extLst>
          </p:cNvPr>
          <p:cNvSpPr/>
          <p:nvPr userDrawn="1"/>
        </p:nvSpPr>
        <p:spPr>
          <a:xfrm>
            <a:off x="0" y="4977703"/>
            <a:ext cx="12192000" cy="246093"/>
          </a:xfrm>
          <a:prstGeom prst="rect">
            <a:avLst/>
          </a:prstGeom>
          <a:solidFill>
            <a:schemeClr val="bg2"/>
          </a:solidFill>
        </p:spPr>
        <p:txBody>
          <a:bodyPr wrap="square" rtlCol="0" anchor="ctr">
            <a:spAutoFit/>
          </a:bodyPr>
          <a:lstStyle/>
          <a:p>
            <a:pPr algn="l" defTabSz="456794"/>
            <a:endParaRPr lang="sv-SE" sz="999" i="1">
              <a:solidFill>
                <a:srgbClr val="4D4F53"/>
              </a:solidFill>
              <a:latin typeface="Helvetica Now Text" panose="020B0504030202020204" pitchFamily="34" charset="0"/>
            </a:endParaRPr>
          </a:p>
        </p:txBody>
      </p:sp>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29" y="468192"/>
            <a:ext cx="10286211" cy="369332"/>
          </a:xfrm>
        </p:spPr>
        <p:txBody>
          <a:bodyPr/>
          <a:lstStyle/>
          <a:p>
            <a:r>
              <a:rPr lang="en-US"/>
              <a:t>Click to add title</a:t>
            </a:r>
            <a:endParaRPr lang="en-GB"/>
          </a:p>
        </p:txBody>
      </p:sp>
      <p:sp>
        <p:nvSpPr>
          <p:cNvPr id="7" name="Text Placeholder 6">
            <a:extLst>
              <a:ext uri="{FF2B5EF4-FFF2-40B4-BE49-F238E27FC236}">
                <a16:creationId xmlns:a16="http://schemas.microsoft.com/office/drawing/2014/main" id="{747FB7A6-665F-FFA9-8C02-92CE3F4203EA}"/>
              </a:ext>
            </a:extLst>
          </p:cNvPr>
          <p:cNvSpPr>
            <a:spLocks noGrp="1"/>
          </p:cNvSpPr>
          <p:nvPr>
            <p:ph type="body" sz="quarter" idx="14" hasCustomPrompt="1"/>
          </p:nvPr>
        </p:nvSpPr>
        <p:spPr>
          <a:xfrm>
            <a:off x="1677751" y="4461817"/>
            <a:ext cx="8820651" cy="1277865"/>
          </a:xfrm>
        </p:spPr>
        <p:txBody>
          <a:bodyPr/>
          <a:lstStyle/>
          <a:p>
            <a:pPr lvl="1"/>
            <a:r>
              <a:rPr lang="en-US" dirty="0"/>
              <a:t>Click to edit text</a:t>
            </a:r>
          </a:p>
          <a:p>
            <a:pPr lvl="2"/>
            <a:r>
              <a:rPr lang="en-US" dirty="0"/>
              <a:t>Second level</a:t>
            </a:r>
          </a:p>
          <a:p>
            <a:pPr lvl="3"/>
            <a:r>
              <a:rPr lang="en-US" dirty="0"/>
              <a:t>Third level</a:t>
            </a:r>
          </a:p>
        </p:txBody>
      </p:sp>
    </p:spTree>
    <p:extLst>
      <p:ext uri="{BB962C8B-B14F-4D97-AF65-F5344CB8AC3E}">
        <p14:creationId xmlns:p14="http://schemas.microsoft.com/office/powerpoint/2010/main" val="3078031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51FEAF-1E16-C524-3A2B-9FC691B348A3}"/>
              </a:ext>
            </a:extLst>
          </p:cNvPr>
          <p:cNvSpPr>
            <a:spLocks noGrp="1"/>
          </p:cNvSpPr>
          <p:nvPr>
            <p:ph type="dt" sz="half" idx="10"/>
          </p:nvPr>
        </p:nvSpPr>
        <p:spPr/>
        <p:txBody>
          <a:bodyPr/>
          <a:lstStyle/>
          <a:p>
            <a:fld id="{85001C06-E19A-43BE-9F2C-3AD7684791AB}" type="datetimeFigureOut">
              <a:rPr lang="en-GB" smtClean="0"/>
              <a:t>29/03/2025</a:t>
            </a:fld>
            <a:endParaRPr lang="en-GB"/>
          </a:p>
        </p:txBody>
      </p:sp>
      <p:sp>
        <p:nvSpPr>
          <p:cNvPr id="3" name="Footer Placeholder 2">
            <a:extLst>
              <a:ext uri="{FF2B5EF4-FFF2-40B4-BE49-F238E27FC236}">
                <a16:creationId xmlns:a16="http://schemas.microsoft.com/office/drawing/2014/main" id="{D15BF44A-F158-8B3B-E089-F8749C9E820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D97B31C-7B10-3DF2-A1B7-1DE52C6EEB24}"/>
              </a:ext>
            </a:extLst>
          </p:cNvPr>
          <p:cNvSpPr>
            <a:spLocks noGrp="1"/>
          </p:cNvSpPr>
          <p:nvPr>
            <p:ph type="sldNum" sz="quarter" idx="12"/>
          </p:nvPr>
        </p:nvSpPr>
        <p:spPr/>
        <p:txBody>
          <a:bodyPr/>
          <a:lstStyle/>
          <a:p>
            <a:fld id="{2E977469-281F-4DDB-A510-689792FAE785}" type="slidenum">
              <a:rPr lang="en-GB" smtClean="0"/>
              <a:t>‹#›</a:t>
            </a:fld>
            <a:endParaRPr lang="en-GB"/>
          </a:p>
        </p:txBody>
      </p:sp>
    </p:spTree>
    <p:extLst>
      <p:ext uri="{BB962C8B-B14F-4D97-AF65-F5344CB8AC3E}">
        <p14:creationId xmlns:p14="http://schemas.microsoft.com/office/powerpoint/2010/main" val="35696007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ottom Panel_Graphic">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ACD1D-B7E2-806E-250D-CC8FCEE73FC4}"/>
              </a:ext>
            </a:extLst>
          </p:cNvPr>
          <p:cNvSpPr/>
          <p:nvPr userDrawn="1"/>
        </p:nvSpPr>
        <p:spPr>
          <a:xfrm>
            <a:off x="0" y="4977703"/>
            <a:ext cx="12192000" cy="246093"/>
          </a:xfrm>
          <a:prstGeom prst="rect">
            <a:avLst/>
          </a:prstGeom>
          <a:solidFill>
            <a:schemeClr val="bg2"/>
          </a:solidFill>
        </p:spPr>
        <p:txBody>
          <a:bodyPr wrap="square" rtlCol="0" anchor="ctr">
            <a:spAutoFit/>
          </a:bodyPr>
          <a:lstStyle/>
          <a:p>
            <a:pPr algn="l" defTabSz="456794"/>
            <a:endParaRPr lang="sv-SE" sz="999" i="1">
              <a:solidFill>
                <a:srgbClr val="4D4F53"/>
              </a:solidFill>
              <a:latin typeface="Helvetica Now Text" panose="020B0504030202020204" pitchFamily="34" charset="0"/>
            </a:endParaRPr>
          </a:p>
        </p:txBody>
      </p:sp>
      <p:sp>
        <p:nvSpPr>
          <p:cNvPr id="6" name="Slide Number Placeholder 5"/>
          <p:cNvSpPr>
            <a:spLocks noGrp="1"/>
          </p:cNvSpPr>
          <p:nvPr>
            <p:ph type="sldNum" sz="quarter" idx="12"/>
          </p:nvPr>
        </p:nvSpPr>
        <p:spPr/>
        <p:txBody>
          <a:bodyPr/>
          <a:lstStyle/>
          <a:p>
            <a:fld id="{90C45179-1CDC-4579-BF3C-0CC2598DCC64}" type="slidenum">
              <a:rPr lang="en-IE" smtClean="0"/>
              <a:t>‹#›</a:t>
            </a:fld>
            <a:endParaRPr lang="en-IE"/>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1123229" y="468192"/>
            <a:ext cx="10286211" cy="369332"/>
          </a:xfrm>
        </p:spPr>
        <p:txBody>
          <a:bodyPr/>
          <a:lstStyle/>
          <a:p>
            <a:r>
              <a:rPr lang="en-US"/>
              <a:t>Click to add title</a:t>
            </a:r>
            <a:endParaRPr lang="en-GB"/>
          </a:p>
        </p:txBody>
      </p:sp>
      <p:sp>
        <p:nvSpPr>
          <p:cNvPr id="7" name="Text Placeholder 6">
            <a:extLst>
              <a:ext uri="{FF2B5EF4-FFF2-40B4-BE49-F238E27FC236}">
                <a16:creationId xmlns:a16="http://schemas.microsoft.com/office/drawing/2014/main" id="{747FB7A6-665F-FFA9-8C02-92CE3F4203EA}"/>
              </a:ext>
            </a:extLst>
          </p:cNvPr>
          <p:cNvSpPr>
            <a:spLocks noGrp="1"/>
          </p:cNvSpPr>
          <p:nvPr>
            <p:ph type="body" sz="quarter" idx="14" hasCustomPrompt="1"/>
          </p:nvPr>
        </p:nvSpPr>
        <p:spPr>
          <a:xfrm>
            <a:off x="1677751" y="1479666"/>
            <a:ext cx="8820651" cy="2103120"/>
          </a:xfrm>
        </p:spPr>
        <p:txBody>
          <a:bodyPr/>
          <a:lstStyle/>
          <a:p>
            <a:pPr lvl="1"/>
            <a:r>
              <a:rPr lang="en-US" dirty="0"/>
              <a:t>Click to edit text</a:t>
            </a:r>
          </a:p>
          <a:p>
            <a:pPr lvl="2"/>
            <a:r>
              <a:rPr lang="en-US" dirty="0"/>
              <a:t>Second level</a:t>
            </a:r>
          </a:p>
          <a:p>
            <a:pPr lvl="3"/>
            <a:r>
              <a:rPr lang="en-US" dirty="0"/>
              <a:t>Third level</a:t>
            </a:r>
          </a:p>
        </p:txBody>
      </p:sp>
    </p:spTree>
    <p:extLst>
      <p:ext uri="{BB962C8B-B14F-4D97-AF65-F5344CB8AC3E}">
        <p14:creationId xmlns:p14="http://schemas.microsoft.com/office/powerpoint/2010/main" val="25723661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Cover v1 White with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D065AA-6A96-A52E-00E4-B22B17E87FEC}"/>
              </a:ext>
            </a:extLst>
          </p:cNvPr>
          <p:cNvSpPr/>
          <p:nvPr userDrawn="1"/>
        </p:nvSpPr>
        <p:spPr>
          <a:xfrm>
            <a:off x="8040624" y="1993392"/>
            <a:ext cx="4151376" cy="4151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 name="Graphic 9">
            <a:extLst>
              <a:ext uri="{FF2B5EF4-FFF2-40B4-BE49-F238E27FC236}">
                <a16:creationId xmlns:a16="http://schemas.microsoft.com/office/drawing/2014/main" id="{69894910-41D0-019B-083A-6C25D0CDD2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35523" y="0"/>
            <a:ext cx="3656477" cy="6858000"/>
          </a:xfrm>
          <a:prstGeom prst="rect">
            <a:avLst/>
          </a:prstGeom>
        </p:spPr>
      </p:pic>
      <p:sp>
        <p:nvSpPr>
          <p:cNvPr id="11" name="Text Placeholder 215">
            <a:extLst>
              <a:ext uri="{FF2B5EF4-FFF2-40B4-BE49-F238E27FC236}">
                <a16:creationId xmlns:a16="http://schemas.microsoft.com/office/drawing/2014/main" id="{08D5E14C-A33C-4960-2B5F-FAD06159C071}"/>
              </a:ext>
            </a:extLst>
          </p:cNvPr>
          <p:cNvSpPr>
            <a:spLocks noGrp="1"/>
          </p:cNvSpPr>
          <p:nvPr>
            <p:ph type="body" sz="quarter" idx="16" hasCustomPrompt="1"/>
          </p:nvPr>
        </p:nvSpPr>
        <p:spPr>
          <a:xfrm>
            <a:off x="606700" y="3288646"/>
            <a:ext cx="6306163" cy="874496"/>
          </a:xfrm>
          <a:prstGeom prst="rect">
            <a:avLst/>
          </a:prstGeom>
        </p:spPr>
        <p:txBody>
          <a:bodyPr lIns="0" tIns="0" rIns="0" bIns="0" anchor="t">
            <a:noAutofit/>
          </a:bodyPr>
          <a:lstStyle>
            <a:lvl1pPr marL="0" marR="0" indent="0" algn="l" defTabSz="914400" rtl="0" eaLnBrk="1" fontAlgn="base" latinLnBrk="0" hangingPunct="1">
              <a:lnSpc>
                <a:spcPct val="110000"/>
              </a:lnSpc>
              <a:spcBef>
                <a:spcPts val="700"/>
              </a:spcBef>
              <a:spcAft>
                <a:spcPct val="0"/>
              </a:spcAft>
              <a:buClr>
                <a:srgbClr val="4D4F53"/>
              </a:buClr>
              <a:buSzTx/>
              <a:buFont typeface="Wingdings" charset="2"/>
              <a:buNone/>
              <a:tabLst/>
              <a:defRPr sz="2000" b="0" i="0">
                <a:solidFill>
                  <a:schemeClr val="tx1"/>
                </a:solidFill>
                <a:latin typeface="Montserrat" pitchFamily="2" charset="77"/>
                <a:cs typeface="Open Sans"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r>
              <a:rPr lang="en-GB"/>
              <a:t>Subtitle goes here</a:t>
            </a:r>
          </a:p>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endParaRPr lang="en-GB"/>
          </a:p>
        </p:txBody>
      </p:sp>
      <p:sp>
        <p:nvSpPr>
          <p:cNvPr id="15" name="Rectangle 14">
            <a:extLst>
              <a:ext uri="{FF2B5EF4-FFF2-40B4-BE49-F238E27FC236}">
                <a16:creationId xmlns:a16="http://schemas.microsoft.com/office/drawing/2014/main" id="{720A7093-2741-DD21-FAF2-1EFDDDBC4C87}"/>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tx1"/>
                </a:solidFill>
                <a:latin typeface="Montserrat" pitchFamily="2" charset="77"/>
              </a:rPr>
              <a:t>© 2025 SHL and its affiliates. All rights reserved.</a:t>
            </a:r>
          </a:p>
        </p:txBody>
      </p:sp>
      <p:pic>
        <p:nvPicPr>
          <p:cNvPr id="16" name="Picture 15">
            <a:extLst>
              <a:ext uri="{FF2B5EF4-FFF2-40B4-BE49-F238E27FC236}">
                <a16:creationId xmlns:a16="http://schemas.microsoft.com/office/drawing/2014/main" id="{8171577B-29D0-241B-831B-9937482E75B7}"/>
              </a:ext>
            </a:extLst>
          </p:cNvPr>
          <p:cNvPicPr>
            <a:picLocks noChangeAspect="1"/>
          </p:cNvPicPr>
          <p:nvPr userDrawn="1"/>
        </p:nvPicPr>
        <p:blipFill>
          <a:blip r:embed="rId4"/>
          <a:srcRect/>
          <a:stretch/>
        </p:blipFill>
        <p:spPr>
          <a:xfrm>
            <a:off x="609344" y="6333776"/>
            <a:ext cx="740597" cy="322492"/>
          </a:xfrm>
          <a:prstGeom prst="rect">
            <a:avLst/>
          </a:prstGeom>
        </p:spPr>
      </p:pic>
      <p:sp>
        <p:nvSpPr>
          <p:cNvPr id="18" name="Text Placeholder 5">
            <a:extLst>
              <a:ext uri="{FF2B5EF4-FFF2-40B4-BE49-F238E27FC236}">
                <a16:creationId xmlns:a16="http://schemas.microsoft.com/office/drawing/2014/main" id="{C2EEA5D6-F0B4-618E-D2D2-C3689726580F}"/>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19" name="Rectangle 18">
            <a:extLst>
              <a:ext uri="{FF2B5EF4-FFF2-40B4-BE49-F238E27FC236}">
                <a16:creationId xmlns:a16="http://schemas.microsoft.com/office/drawing/2014/main" id="{76D0E315-0487-E7A4-995B-F018C625C08E}"/>
              </a:ext>
            </a:extLst>
          </p:cNvPr>
          <p:cNvSpPr/>
          <p:nvPr userDrawn="1"/>
        </p:nvSpPr>
        <p:spPr>
          <a:xfrm>
            <a:off x="9430512" y="717978"/>
            <a:ext cx="2761488" cy="41513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20" name="Picture Placeholder 12">
            <a:extLst>
              <a:ext uri="{FF2B5EF4-FFF2-40B4-BE49-F238E27FC236}">
                <a16:creationId xmlns:a16="http://schemas.microsoft.com/office/drawing/2014/main" id="{33CED4FA-1B91-25F2-249C-A011F5DFAAAE}"/>
              </a:ext>
            </a:extLst>
          </p:cNvPr>
          <p:cNvSpPr>
            <a:spLocks noGrp="1"/>
          </p:cNvSpPr>
          <p:nvPr>
            <p:ph type="pic" sz="quarter" idx="21" hasCustomPrompt="1"/>
          </p:nvPr>
        </p:nvSpPr>
        <p:spPr>
          <a:xfrm>
            <a:off x="7512000" y="1090849"/>
            <a:ext cx="4680000" cy="4680000"/>
          </a:xfrm>
          <a:prstGeom prst="rect">
            <a:avLst/>
          </a:prstGeom>
          <a:solidFill>
            <a:schemeClr val="bg1">
              <a:lumMod val="95000"/>
            </a:schemeClr>
          </a:solidFill>
        </p:spPr>
        <p:txBody>
          <a:bodyPr anchor="ctr"/>
          <a:lstStyle>
            <a:lvl1pPr marL="0" indent="0" algn="ctr">
              <a:buClr>
                <a:srgbClr val="1B5700"/>
              </a:buClr>
              <a:buNone/>
              <a:defRPr sz="2100"/>
            </a:lvl1pPr>
          </a:lstStyle>
          <a:p>
            <a:r>
              <a:rPr lang="en-US"/>
              <a:t>Image</a:t>
            </a:r>
          </a:p>
          <a:p>
            <a:r>
              <a:rPr lang="en-US"/>
              <a:t>Goes here</a:t>
            </a:r>
            <a:endParaRPr lang="en-GB"/>
          </a:p>
        </p:txBody>
      </p:sp>
      <p:sp>
        <p:nvSpPr>
          <p:cNvPr id="21" name="Title Placeholder 1">
            <a:extLst>
              <a:ext uri="{FF2B5EF4-FFF2-40B4-BE49-F238E27FC236}">
                <a16:creationId xmlns:a16="http://schemas.microsoft.com/office/drawing/2014/main" id="{E985DC82-0354-4DF7-74F1-3D3DA786D752}"/>
              </a:ext>
            </a:extLst>
          </p:cNvPr>
          <p:cNvSpPr>
            <a:spLocks noGrp="1"/>
          </p:cNvSpPr>
          <p:nvPr>
            <p:ph type="title" hasCustomPrompt="1"/>
          </p:nvPr>
        </p:nvSpPr>
        <p:spPr>
          <a:xfrm>
            <a:off x="618800" y="1524813"/>
            <a:ext cx="6294063" cy="1319336"/>
          </a:xfrm>
          <a:prstGeom prst="rect">
            <a:avLst/>
          </a:prstGeom>
        </p:spPr>
        <p:txBody>
          <a:bodyPr vert="horz" lIns="0" tIns="0" rIns="0" bIns="0" rtlCol="0" anchor="b">
            <a:noAutofit/>
          </a:bodyPr>
          <a:lstStyle>
            <a:lvl1pPr>
              <a:defRPr sz="3000" b="0">
                <a:solidFill>
                  <a:srgbClr val="468529"/>
                </a:solidFill>
              </a:defRPr>
            </a:lvl1pPr>
          </a:lstStyle>
          <a:p>
            <a:r>
              <a:rPr lang="en-US"/>
              <a:t>Presentation title</a:t>
            </a:r>
          </a:p>
        </p:txBody>
      </p:sp>
      <p:sp>
        <p:nvSpPr>
          <p:cNvPr id="2" name="Text Placeholder 215">
            <a:extLst>
              <a:ext uri="{FF2B5EF4-FFF2-40B4-BE49-F238E27FC236}">
                <a16:creationId xmlns:a16="http://schemas.microsoft.com/office/drawing/2014/main" id="{B0F29C4E-10E6-9300-C3FC-8C74C1A91A57}"/>
              </a:ext>
            </a:extLst>
          </p:cNvPr>
          <p:cNvSpPr>
            <a:spLocks noGrp="1"/>
          </p:cNvSpPr>
          <p:nvPr>
            <p:ph type="body" sz="quarter" idx="19" hasCustomPrompt="1"/>
          </p:nvPr>
        </p:nvSpPr>
        <p:spPr>
          <a:xfrm>
            <a:off x="606700" y="5083317"/>
            <a:ext cx="4801641" cy="241818"/>
          </a:xfrm>
          <a:prstGeom prst="rect">
            <a:avLst/>
          </a:prstGeom>
        </p:spPr>
        <p:txBody>
          <a:bodyPr lIns="0" tIns="0" rIns="0" bIns="0" anchor="ctr">
            <a:noAutofit/>
          </a:bodyPr>
          <a:lstStyle>
            <a:lvl1pPr marL="0" indent="0">
              <a:buNone/>
              <a:defRPr sz="1400" b="0" i="0">
                <a:solidFill>
                  <a:schemeClr val="tx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Date goes here</a:t>
            </a:r>
          </a:p>
        </p:txBody>
      </p:sp>
      <p:sp>
        <p:nvSpPr>
          <p:cNvPr id="3" name="Text Placeholder 215">
            <a:extLst>
              <a:ext uri="{FF2B5EF4-FFF2-40B4-BE49-F238E27FC236}">
                <a16:creationId xmlns:a16="http://schemas.microsoft.com/office/drawing/2014/main" id="{EE3B6013-2BB2-91E5-E04B-589CA2128559}"/>
              </a:ext>
            </a:extLst>
          </p:cNvPr>
          <p:cNvSpPr>
            <a:spLocks noGrp="1"/>
          </p:cNvSpPr>
          <p:nvPr>
            <p:ph type="body" sz="quarter" idx="20" hasCustomPrompt="1"/>
          </p:nvPr>
        </p:nvSpPr>
        <p:spPr>
          <a:xfrm>
            <a:off x="606700" y="5415769"/>
            <a:ext cx="4801641" cy="241818"/>
          </a:xfrm>
          <a:prstGeom prst="rect">
            <a:avLst/>
          </a:prstGeom>
        </p:spPr>
        <p:txBody>
          <a:bodyPr lIns="0" tIns="0" rIns="0" bIns="0" anchor="ctr">
            <a:noAutofit/>
          </a:bodyPr>
          <a:lstStyle>
            <a:lvl1pPr marL="0" indent="0">
              <a:buNone/>
              <a:defRPr sz="1400" b="0" i="0">
                <a:solidFill>
                  <a:schemeClr val="tx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Presenter here</a:t>
            </a:r>
          </a:p>
        </p:txBody>
      </p:sp>
    </p:spTree>
    <p:extLst>
      <p:ext uri="{BB962C8B-B14F-4D97-AF65-F5344CB8AC3E}">
        <p14:creationId xmlns:p14="http://schemas.microsoft.com/office/powerpoint/2010/main" val="33472219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Cover v2 White with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D065AA-6A96-A52E-00E4-B22B17E87FEC}"/>
              </a:ext>
            </a:extLst>
          </p:cNvPr>
          <p:cNvSpPr/>
          <p:nvPr userDrawn="1"/>
        </p:nvSpPr>
        <p:spPr>
          <a:xfrm>
            <a:off x="8040624" y="1993392"/>
            <a:ext cx="4151376" cy="4151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 name="Graphic 9">
            <a:extLst>
              <a:ext uri="{FF2B5EF4-FFF2-40B4-BE49-F238E27FC236}">
                <a16:creationId xmlns:a16="http://schemas.microsoft.com/office/drawing/2014/main" id="{69894910-41D0-019B-083A-6C25D0CDD2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35523" y="0"/>
            <a:ext cx="3656477" cy="6858000"/>
          </a:xfrm>
          <a:prstGeom prst="rect">
            <a:avLst/>
          </a:prstGeom>
        </p:spPr>
      </p:pic>
      <p:sp>
        <p:nvSpPr>
          <p:cNvPr id="11" name="Text Placeholder 215">
            <a:extLst>
              <a:ext uri="{FF2B5EF4-FFF2-40B4-BE49-F238E27FC236}">
                <a16:creationId xmlns:a16="http://schemas.microsoft.com/office/drawing/2014/main" id="{08D5E14C-A33C-4960-2B5F-FAD06159C071}"/>
              </a:ext>
            </a:extLst>
          </p:cNvPr>
          <p:cNvSpPr>
            <a:spLocks noGrp="1"/>
          </p:cNvSpPr>
          <p:nvPr>
            <p:ph type="body" sz="quarter" idx="16" hasCustomPrompt="1"/>
          </p:nvPr>
        </p:nvSpPr>
        <p:spPr>
          <a:xfrm>
            <a:off x="606700" y="3288646"/>
            <a:ext cx="6306163" cy="874496"/>
          </a:xfrm>
          <a:prstGeom prst="rect">
            <a:avLst/>
          </a:prstGeom>
        </p:spPr>
        <p:txBody>
          <a:bodyPr lIns="0" tIns="0" rIns="0" bIns="0" anchor="t">
            <a:noAutofit/>
          </a:bodyPr>
          <a:lstStyle>
            <a:lvl1pPr marL="0" marR="0" indent="0" algn="l" defTabSz="914400" rtl="0" eaLnBrk="1" fontAlgn="base" latinLnBrk="0" hangingPunct="1">
              <a:lnSpc>
                <a:spcPct val="110000"/>
              </a:lnSpc>
              <a:spcBef>
                <a:spcPts val="700"/>
              </a:spcBef>
              <a:spcAft>
                <a:spcPct val="0"/>
              </a:spcAft>
              <a:buClr>
                <a:srgbClr val="4D4F53"/>
              </a:buClr>
              <a:buSzTx/>
              <a:buFont typeface="Wingdings" charset="2"/>
              <a:buNone/>
              <a:tabLst/>
              <a:defRPr sz="2000" b="0" i="0">
                <a:solidFill>
                  <a:schemeClr val="tx1"/>
                </a:solidFill>
                <a:latin typeface="Montserrat" pitchFamily="2" charset="77"/>
                <a:cs typeface="Open Sans"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r>
              <a:rPr lang="en-GB"/>
              <a:t>Subtitle goes here</a:t>
            </a:r>
          </a:p>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endParaRPr lang="en-GB"/>
          </a:p>
        </p:txBody>
      </p:sp>
      <p:sp>
        <p:nvSpPr>
          <p:cNvPr id="15" name="Rectangle 14">
            <a:extLst>
              <a:ext uri="{FF2B5EF4-FFF2-40B4-BE49-F238E27FC236}">
                <a16:creationId xmlns:a16="http://schemas.microsoft.com/office/drawing/2014/main" id="{720A7093-2741-DD21-FAF2-1EFDDDBC4C87}"/>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tx1"/>
                </a:solidFill>
                <a:latin typeface="Montserrat" pitchFamily="2" charset="77"/>
              </a:rPr>
              <a:t>© 2025 SHL and its affiliates. All rights reserved.</a:t>
            </a:r>
          </a:p>
        </p:txBody>
      </p:sp>
      <p:pic>
        <p:nvPicPr>
          <p:cNvPr id="16" name="Picture 15">
            <a:extLst>
              <a:ext uri="{FF2B5EF4-FFF2-40B4-BE49-F238E27FC236}">
                <a16:creationId xmlns:a16="http://schemas.microsoft.com/office/drawing/2014/main" id="{8171577B-29D0-241B-831B-9937482E75B7}"/>
              </a:ext>
            </a:extLst>
          </p:cNvPr>
          <p:cNvPicPr>
            <a:picLocks noChangeAspect="1"/>
          </p:cNvPicPr>
          <p:nvPr userDrawn="1"/>
        </p:nvPicPr>
        <p:blipFill>
          <a:blip r:embed="rId4"/>
          <a:srcRect/>
          <a:stretch/>
        </p:blipFill>
        <p:spPr>
          <a:xfrm>
            <a:off x="609344" y="6333776"/>
            <a:ext cx="740597" cy="322492"/>
          </a:xfrm>
          <a:prstGeom prst="rect">
            <a:avLst/>
          </a:prstGeom>
        </p:spPr>
      </p:pic>
      <p:sp>
        <p:nvSpPr>
          <p:cNvPr id="19" name="Rectangle 18">
            <a:extLst>
              <a:ext uri="{FF2B5EF4-FFF2-40B4-BE49-F238E27FC236}">
                <a16:creationId xmlns:a16="http://schemas.microsoft.com/office/drawing/2014/main" id="{76D0E315-0487-E7A4-995B-F018C625C08E}"/>
              </a:ext>
            </a:extLst>
          </p:cNvPr>
          <p:cNvSpPr/>
          <p:nvPr userDrawn="1"/>
        </p:nvSpPr>
        <p:spPr>
          <a:xfrm>
            <a:off x="9430512" y="717978"/>
            <a:ext cx="2761488" cy="4151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20" name="Picture Placeholder 12">
            <a:extLst>
              <a:ext uri="{FF2B5EF4-FFF2-40B4-BE49-F238E27FC236}">
                <a16:creationId xmlns:a16="http://schemas.microsoft.com/office/drawing/2014/main" id="{33CED4FA-1B91-25F2-249C-A011F5DFAAAE}"/>
              </a:ext>
            </a:extLst>
          </p:cNvPr>
          <p:cNvSpPr>
            <a:spLocks noGrp="1"/>
          </p:cNvSpPr>
          <p:nvPr>
            <p:ph type="pic" sz="quarter" idx="21" hasCustomPrompt="1"/>
          </p:nvPr>
        </p:nvSpPr>
        <p:spPr>
          <a:xfrm>
            <a:off x="7512000" y="1090849"/>
            <a:ext cx="4680000" cy="4680000"/>
          </a:xfrm>
          <a:prstGeom prst="rect">
            <a:avLst/>
          </a:prstGeom>
          <a:solidFill>
            <a:schemeClr val="bg1">
              <a:lumMod val="95000"/>
            </a:schemeClr>
          </a:solidFill>
        </p:spPr>
        <p:txBody>
          <a:bodyPr anchor="ctr"/>
          <a:lstStyle>
            <a:lvl1pPr marL="0" indent="0" algn="ctr">
              <a:buClr>
                <a:srgbClr val="1B5700"/>
              </a:buClr>
              <a:buNone/>
              <a:defRPr sz="2100"/>
            </a:lvl1pPr>
          </a:lstStyle>
          <a:p>
            <a:r>
              <a:rPr lang="en-US"/>
              <a:t>Image</a:t>
            </a:r>
          </a:p>
          <a:p>
            <a:r>
              <a:rPr lang="en-US"/>
              <a:t>Goes here</a:t>
            </a:r>
            <a:endParaRPr lang="en-GB"/>
          </a:p>
        </p:txBody>
      </p:sp>
      <p:sp>
        <p:nvSpPr>
          <p:cNvPr id="21" name="Title Placeholder 1">
            <a:extLst>
              <a:ext uri="{FF2B5EF4-FFF2-40B4-BE49-F238E27FC236}">
                <a16:creationId xmlns:a16="http://schemas.microsoft.com/office/drawing/2014/main" id="{E985DC82-0354-4DF7-74F1-3D3DA786D752}"/>
              </a:ext>
            </a:extLst>
          </p:cNvPr>
          <p:cNvSpPr>
            <a:spLocks noGrp="1"/>
          </p:cNvSpPr>
          <p:nvPr>
            <p:ph type="title" hasCustomPrompt="1"/>
          </p:nvPr>
        </p:nvSpPr>
        <p:spPr>
          <a:xfrm>
            <a:off x="618800" y="1524813"/>
            <a:ext cx="6294063" cy="1319336"/>
          </a:xfrm>
          <a:prstGeom prst="rect">
            <a:avLst/>
          </a:prstGeom>
        </p:spPr>
        <p:txBody>
          <a:bodyPr vert="horz" lIns="0" tIns="0" rIns="0" bIns="0" rtlCol="0" anchor="b">
            <a:noAutofit/>
          </a:bodyPr>
          <a:lstStyle>
            <a:lvl1pPr>
              <a:defRPr sz="3000" b="0">
                <a:solidFill>
                  <a:srgbClr val="468529"/>
                </a:solidFill>
              </a:defRPr>
            </a:lvl1pPr>
          </a:lstStyle>
          <a:p>
            <a:r>
              <a:rPr lang="en-US"/>
              <a:t>Presentation title</a:t>
            </a:r>
          </a:p>
        </p:txBody>
      </p:sp>
      <p:sp>
        <p:nvSpPr>
          <p:cNvPr id="2" name="Text Placeholder 215">
            <a:extLst>
              <a:ext uri="{FF2B5EF4-FFF2-40B4-BE49-F238E27FC236}">
                <a16:creationId xmlns:a16="http://schemas.microsoft.com/office/drawing/2014/main" id="{378BC28B-DDE7-9F03-C2AE-D103C0060A09}"/>
              </a:ext>
            </a:extLst>
          </p:cNvPr>
          <p:cNvSpPr>
            <a:spLocks noGrp="1"/>
          </p:cNvSpPr>
          <p:nvPr>
            <p:ph type="body" sz="quarter" idx="19" hasCustomPrompt="1"/>
          </p:nvPr>
        </p:nvSpPr>
        <p:spPr>
          <a:xfrm>
            <a:off x="606700" y="5083317"/>
            <a:ext cx="4801641" cy="241818"/>
          </a:xfrm>
          <a:prstGeom prst="rect">
            <a:avLst/>
          </a:prstGeom>
        </p:spPr>
        <p:txBody>
          <a:bodyPr lIns="0" tIns="0" rIns="0" bIns="0" anchor="ctr">
            <a:noAutofit/>
          </a:bodyPr>
          <a:lstStyle>
            <a:lvl1pPr marL="0" indent="0">
              <a:buNone/>
              <a:defRPr sz="1400" b="0" i="0">
                <a:solidFill>
                  <a:schemeClr val="tx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Date goes here</a:t>
            </a:r>
          </a:p>
        </p:txBody>
      </p:sp>
      <p:sp>
        <p:nvSpPr>
          <p:cNvPr id="3" name="Text Placeholder 215">
            <a:extLst>
              <a:ext uri="{FF2B5EF4-FFF2-40B4-BE49-F238E27FC236}">
                <a16:creationId xmlns:a16="http://schemas.microsoft.com/office/drawing/2014/main" id="{61657E0C-88AE-CE42-2E36-7599977D8AD8}"/>
              </a:ext>
            </a:extLst>
          </p:cNvPr>
          <p:cNvSpPr>
            <a:spLocks noGrp="1"/>
          </p:cNvSpPr>
          <p:nvPr>
            <p:ph type="body" sz="quarter" idx="20" hasCustomPrompt="1"/>
          </p:nvPr>
        </p:nvSpPr>
        <p:spPr>
          <a:xfrm>
            <a:off x="606700" y="5415769"/>
            <a:ext cx="4801641" cy="241818"/>
          </a:xfrm>
          <a:prstGeom prst="rect">
            <a:avLst/>
          </a:prstGeom>
        </p:spPr>
        <p:txBody>
          <a:bodyPr lIns="0" tIns="0" rIns="0" bIns="0" anchor="ctr">
            <a:noAutofit/>
          </a:bodyPr>
          <a:lstStyle>
            <a:lvl1pPr marL="0" indent="0">
              <a:buNone/>
              <a:defRPr sz="1400" b="0" i="0">
                <a:solidFill>
                  <a:schemeClr val="tx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Presenter here</a:t>
            </a:r>
          </a:p>
        </p:txBody>
      </p:sp>
      <p:sp>
        <p:nvSpPr>
          <p:cNvPr id="4" name="Text Placeholder 5">
            <a:extLst>
              <a:ext uri="{FF2B5EF4-FFF2-40B4-BE49-F238E27FC236}">
                <a16:creationId xmlns:a16="http://schemas.microsoft.com/office/drawing/2014/main" id="{4CD223A5-1B92-E284-87FA-9C1FAAF359FC}"/>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Tree>
    <p:extLst>
      <p:ext uri="{BB962C8B-B14F-4D97-AF65-F5344CB8AC3E}">
        <p14:creationId xmlns:p14="http://schemas.microsoft.com/office/powerpoint/2010/main" val="875531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Cover v3 Grey with imag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E97E3F-0B2B-E848-D252-96BE7523699D}"/>
              </a:ext>
            </a:extLst>
          </p:cNvPr>
          <p:cNvSpPr/>
          <p:nvPr userDrawn="1"/>
        </p:nvSpPr>
        <p:spPr>
          <a:xfrm>
            <a:off x="9427464" y="1993392"/>
            <a:ext cx="2764536" cy="4151376"/>
          </a:xfrm>
          <a:prstGeom prst="rect">
            <a:avLst/>
          </a:prstGeom>
          <a:solidFill>
            <a:srgbClr val="468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38ADC110-6C5D-FDF1-677D-9B81D8716A0B}"/>
              </a:ext>
            </a:extLst>
          </p:cNvPr>
          <p:cNvPicPr>
            <a:picLocks noChangeAspect="1"/>
          </p:cNvPicPr>
          <p:nvPr userDrawn="1"/>
        </p:nvPicPr>
        <p:blipFill>
          <a:blip r:embed="rId2">
            <a:alphaModFix amt="50000"/>
            <a:extLst>
              <a:ext uri="{96DAC541-7B7A-43D3-8B79-37D633B846F1}">
                <asvg:svgBlip xmlns:asvg="http://schemas.microsoft.com/office/drawing/2016/SVG/main" r:embed="rId3"/>
              </a:ext>
            </a:extLst>
          </a:blip>
          <a:stretch>
            <a:fillRect/>
          </a:stretch>
        </p:blipFill>
        <p:spPr>
          <a:xfrm>
            <a:off x="8535523" y="0"/>
            <a:ext cx="3656477" cy="6858000"/>
          </a:xfrm>
          <a:prstGeom prst="rect">
            <a:avLst/>
          </a:prstGeom>
        </p:spPr>
      </p:pic>
      <p:sp>
        <p:nvSpPr>
          <p:cNvPr id="11" name="Rectangle 10">
            <a:extLst>
              <a:ext uri="{FF2B5EF4-FFF2-40B4-BE49-F238E27FC236}">
                <a16:creationId xmlns:a16="http://schemas.microsoft.com/office/drawing/2014/main" id="{6E1DC35E-ADD9-800D-AD3B-45C2AE6E48B6}"/>
              </a:ext>
            </a:extLst>
          </p:cNvPr>
          <p:cNvSpPr/>
          <p:nvPr userDrawn="1"/>
        </p:nvSpPr>
        <p:spPr>
          <a:xfrm>
            <a:off x="8044069" y="768082"/>
            <a:ext cx="4151376" cy="41513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22A278DD-9874-002E-1609-1FF4E6E3C793}"/>
              </a:ext>
            </a:extLst>
          </p:cNvPr>
          <p:cNvSpPr/>
          <p:nvPr userDrawn="1"/>
        </p:nvSpPr>
        <p:spPr>
          <a:xfrm>
            <a:off x="9094543" y="6422430"/>
            <a:ext cx="2606804" cy="215444"/>
          </a:xfrm>
          <a:prstGeom prst="rect">
            <a:avLst/>
          </a:prstGeom>
        </p:spPr>
        <p:txBody>
          <a:bodyPr wrap="none">
            <a:spAutoFit/>
          </a:bodyPr>
          <a:lstStyle/>
          <a:p>
            <a:pPr algn="r">
              <a:defRPr/>
            </a:pPr>
            <a:r>
              <a:rPr lang="en-US" sz="800" b="0" i="0" dirty="0">
                <a:solidFill>
                  <a:schemeClr val="bg1"/>
                </a:solidFill>
                <a:latin typeface="Montserrat" pitchFamily="2" charset="77"/>
              </a:rPr>
              <a:t>© 2025 SHL and its affiliates. All rights reserved.</a:t>
            </a:r>
          </a:p>
        </p:txBody>
      </p:sp>
      <p:sp>
        <p:nvSpPr>
          <p:cNvPr id="17" name="Picture Placeholder 12">
            <a:extLst>
              <a:ext uri="{FF2B5EF4-FFF2-40B4-BE49-F238E27FC236}">
                <a16:creationId xmlns:a16="http://schemas.microsoft.com/office/drawing/2014/main" id="{C73A397C-5F9C-7350-1505-D1473504785F}"/>
              </a:ext>
            </a:extLst>
          </p:cNvPr>
          <p:cNvSpPr>
            <a:spLocks noGrp="1"/>
          </p:cNvSpPr>
          <p:nvPr>
            <p:ph type="pic" sz="quarter" idx="21" hasCustomPrompt="1"/>
          </p:nvPr>
        </p:nvSpPr>
        <p:spPr>
          <a:xfrm>
            <a:off x="7505700" y="1106423"/>
            <a:ext cx="4680000" cy="4680000"/>
          </a:xfrm>
          <a:prstGeom prst="rect">
            <a:avLst/>
          </a:prstGeom>
          <a:solidFill>
            <a:schemeClr val="bg1">
              <a:lumMod val="95000"/>
            </a:schemeClr>
          </a:solidFill>
        </p:spPr>
        <p:txBody>
          <a:bodyPr anchor="ctr"/>
          <a:lstStyle>
            <a:lvl1pPr marL="0" indent="0" algn="ctr">
              <a:buNone/>
              <a:defRPr sz="2100"/>
            </a:lvl1pPr>
          </a:lstStyle>
          <a:p>
            <a:r>
              <a:rPr lang="en-US"/>
              <a:t>Image</a:t>
            </a:r>
          </a:p>
          <a:p>
            <a:r>
              <a:rPr lang="en-US"/>
              <a:t>Goes here</a:t>
            </a:r>
            <a:endParaRPr lang="en-GB"/>
          </a:p>
        </p:txBody>
      </p:sp>
      <p:pic>
        <p:nvPicPr>
          <p:cNvPr id="18" name="Picture 17">
            <a:extLst>
              <a:ext uri="{FF2B5EF4-FFF2-40B4-BE49-F238E27FC236}">
                <a16:creationId xmlns:a16="http://schemas.microsoft.com/office/drawing/2014/main" id="{C4666670-CDAA-C889-F359-EBEB5C37B058}"/>
              </a:ext>
            </a:extLst>
          </p:cNvPr>
          <p:cNvPicPr>
            <a:picLocks noChangeAspect="1"/>
          </p:cNvPicPr>
          <p:nvPr userDrawn="1"/>
        </p:nvPicPr>
        <p:blipFill>
          <a:blip r:embed="rId4"/>
          <a:srcRect/>
          <a:stretch/>
        </p:blipFill>
        <p:spPr>
          <a:xfrm>
            <a:off x="618801" y="6324201"/>
            <a:ext cx="739878" cy="322179"/>
          </a:xfrm>
          <a:prstGeom prst="rect">
            <a:avLst/>
          </a:prstGeom>
        </p:spPr>
      </p:pic>
      <p:sp>
        <p:nvSpPr>
          <p:cNvPr id="20" name="Title Placeholder 1">
            <a:extLst>
              <a:ext uri="{FF2B5EF4-FFF2-40B4-BE49-F238E27FC236}">
                <a16:creationId xmlns:a16="http://schemas.microsoft.com/office/drawing/2014/main" id="{4C3EACA8-E100-83D5-3315-F3529FA2B41B}"/>
              </a:ext>
            </a:extLst>
          </p:cNvPr>
          <p:cNvSpPr>
            <a:spLocks noGrp="1"/>
          </p:cNvSpPr>
          <p:nvPr>
            <p:ph type="title" hasCustomPrompt="1"/>
          </p:nvPr>
        </p:nvSpPr>
        <p:spPr>
          <a:xfrm>
            <a:off x="618800" y="1524813"/>
            <a:ext cx="6050131" cy="1319336"/>
          </a:xfrm>
          <a:prstGeom prst="rect">
            <a:avLst/>
          </a:prstGeom>
        </p:spPr>
        <p:txBody>
          <a:bodyPr vert="horz" lIns="0" tIns="0" rIns="0" bIns="0" rtlCol="0" anchor="b">
            <a:noAutofit/>
          </a:bodyPr>
          <a:lstStyle>
            <a:lvl1pPr>
              <a:defRPr sz="3000" b="0">
                <a:solidFill>
                  <a:schemeClr val="tx2"/>
                </a:solidFill>
              </a:defRPr>
            </a:lvl1pPr>
          </a:lstStyle>
          <a:p>
            <a:r>
              <a:rPr lang="en-US"/>
              <a:t>Presentation title</a:t>
            </a:r>
          </a:p>
        </p:txBody>
      </p:sp>
      <p:sp>
        <p:nvSpPr>
          <p:cNvPr id="21" name="Text Placeholder 215">
            <a:extLst>
              <a:ext uri="{FF2B5EF4-FFF2-40B4-BE49-F238E27FC236}">
                <a16:creationId xmlns:a16="http://schemas.microsoft.com/office/drawing/2014/main" id="{AFEE26C1-44B6-3D23-0CDB-9900F5220986}"/>
              </a:ext>
            </a:extLst>
          </p:cNvPr>
          <p:cNvSpPr>
            <a:spLocks noGrp="1"/>
          </p:cNvSpPr>
          <p:nvPr>
            <p:ph type="body" sz="quarter" idx="16" hasCustomPrompt="1"/>
          </p:nvPr>
        </p:nvSpPr>
        <p:spPr>
          <a:xfrm>
            <a:off x="606700" y="3288646"/>
            <a:ext cx="6062231" cy="874496"/>
          </a:xfrm>
          <a:prstGeom prst="rect">
            <a:avLst/>
          </a:prstGeom>
        </p:spPr>
        <p:txBody>
          <a:bodyPr lIns="0" tIns="0" rIns="0" bIns="0" anchor="t">
            <a:noAutofit/>
          </a:bodyPr>
          <a:lstStyle>
            <a:lvl1pPr marL="0" marR="0" indent="0" algn="l" defTabSz="914400" rtl="0" eaLnBrk="1" fontAlgn="base" latinLnBrk="0" hangingPunct="1">
              <a:lnSpc>
                <a:spcPct val="110000"/>
              </a:lnSpc>
              <a:spcBef>
                <a:spcPts val="700"/>
              </a:spcBef>
              <a:spcAft>
                <a:spcPct val="0"/>
              </a:spcAft>
              <a:buClr>
                <a:srgbClr val="4D4F53"/>
              </a:buClr>
              <a:buSzTx/>
              <a:buFont typeface="Wingdings" charset="2"/>
              <a:buNone/>
              <a:tabLst/>
              <a:defRPr sz="2000" b="0" i="0">
                <a:solidFill>
                  <a:schemeClr val="bg1"/>
                </a:solidFill>
                <a:latin typeface="Montserrat" pitchFamily="2" charset="77"/>
                <a:cs typeface="Open Sans"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r>
              <a:rPr lang="en-GB"/>
              <a:t>Subtitle goes here</a:t>
            </a:r>
          </a:p>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endParaRPr lang="en-GB"/>
          </a:p>
        </p:txBody>
      </p:sp>
      <p:sp>
        <p:nvSpPr>
          <p:cNvPr id="2" name="Text Placeholder 215">
            <a:extLst>
              <a:ext uri="{FF2B5EF4-FFF2-40B4-BE49-F238E27FC236}">
                <a16:creationId xmlns:a16="http://schemas.microsoft.com/office/drawing/2014/main" id="{776D3DB3-7586-BE8C-D283-711CE5693B0B}"/>
              </a:ext>
            </a:extLst>
          </p:cNvPr>
          <p:cNvSpPr>
            <a:spLocks noGrp="1"/>
          </p:cNvSpPr>
          <p:nvPr>
            <p:ph type="body" sz="quarter" idx="19" hasCustomPrompt="1"/>
          </p:nvPr>
        </p:nvSpPr>
        <p:spPr>
          <a:xfrm>
            <a:off x="606700" y="5083317"/>
            <a:ext cx="4801641" cy="241818"/>
          </a:xfrm>
          <a:prstGeom prst="rect">
            <a:avLst/>
          </a:prstGeom>
        </p:spPr>
        <p:txBody>
          <a:bodyPr lIns="0" tIns="0" rIns="0" bIns="0" anchor="ctr">
            <a:noAutofit/>
          </a:bodyPr>
          <a:lstStyle>
            <a:lvl1pPr marL="0" indent="0">
              <a:buNone/>
              <a:defRPr sz="1400" b="0" i="0">
                <a:solidFill>
                  <a:schemeClr val="bg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Date goes here</a:t>
            </a:r>
          </a:p>
        </p:txBody>
      </p:sp>
      <p:sp>
        <p:nvSpPr>
          <p:cNvPr id="3" name="Text Placeholder 215">
            <a:extLst>
              <a:ext uri="{FF2B5EF4-FFF2-40B4-BE49-F238E27FC236}">
                <a16:creationId xmlns:a16="http://schemas.microsoft.com/office/drawing/2014/main" id="{971D5DBC-FB6D-8121-4389-59F4DBF1BDD4}"/>
              </a:ext>
            </a:extLst>
          </p:cNvPr>
          <p:cNvSpPr>
            <a:spLocks noGrp="1"/>
          </p:cNvSpPr>
          <p:nvPr>
            <p:ph type="body" sz="quarter" idx="20" hasCustomPrompt="1"/>
          </p:nvPr>
        </p:nvSpPr>
        <p:spPr>
          <a:xfrm>
            <a:off x="606700" y="5415769"/>
            <a:ext cx="4801641" cy="241818"/>
          </a:xfrm>
          <a:prstGeom prst="rect">
            <a:avLst/>
          </a:prstGeom>
        </p:spPr>
        <p:txBody>
          <a:bodyPr lIns="0" tIns="0" rIns="0" bIns="0" anchor="ctr">
            <a:noAutofit/>
          </a:bodyPr>
          <a:lstStyle>
            <a:lvl1pPr marL="0" indent="0">
              <a:buNone/>
              <a:defRPr sz="1400" b="0" i="0">
                <a:solidFill>
                  <a:schemeClr val="bg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Presenter here</a:t>
            </a:r>
          </a:p>
        </p:txBody>
      </p:sp>
      <p:sp>
        <p:nvSpPr>
          <p:cNvPr id="5" name="Text Placeholder 5">
            <a:extLst>
              <a:ext uri="{FF2B5EF4-FFF2-40B4-BE49-F238E27FC236}">
                <a16:creationId xmlns:a16="http://schemas.microsoft.com/office/drawing/2014/main" id="{CA2FFFF9-5AF9-CE6B-60C0-81D6CB635DD8}"/>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chemeClr val="bg1"/>
                </a:solidFill>
              </a:defRPr>
            </a:lvl1pPr>
          </a:lstStyle>
          <a:p>
            <a:r>
              <a:rPr lang="en-US"/>
              <a:t>CLICK HERE TO ADD  ‘CONFIDENTIAL’  OR  ‘RESTRICTED’</a:t>
            </a:r>
          </a:p>
        </p:txBody>
      </p:sp>
    </p:spTree>
    <p:extLst>
      <p:ext uri="{BB962C8B-B14F-4D97-AF65-F5344CB8AC3E}">
        <p14:creationId xmlns:p14="http://schemas.microsoft.com/office/powerpoint/2010/main" val="484135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Cover v4 Grey with imag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E97E3F-0B2B-E848-D252-96BE7523699D}"/>
              </a:ext>
            </a:extLst>
          </p:cNvPr>
          <p:cNvSpPr/>
          <p:nvPr userDrawn="1"/>
        </p:nvSpPr>
        <p:spPr>
          <a:xfrm>
            <a:off x="9427464" y="1993392"/>
            <a:ext cx="2764536" cy="4151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38ADC110-6C5D-FDF1-677D-9B81D8716A0B}"/>
              </a:ext>
            </a:extLst>
          </p:cNvPr>
          <p:cNvPicPr>
            <a:picLocks noChangeAspect="1"/>
          </p:cNvPicPr>
          <p:nvPr userDrawn="1"/>
        </p:nvPicPr>
        <p:blipFill>
          <a:blip r:embed="rId2">
            <a:alphaModFix amt="50000"/>
            <a:extLst>
              <a:ext uri="{96DAC541-7B7A-43D3-8B79-37D633B846F1}">
                <asvg:svgBlip xmlns:asvg="http://schemas.microsoft.com/office/drawing/2016/SVG/main" r:embed="rId3"/>
              </a:ext>
            </a:extLst>
          </a:blip>
          <a:stretch>
            <a:fillRect/>
          </a:stretch>
        </p:blipFill>
        <p:spPr>
          <a:xfrm>
            <a:off x="8535523" y="0"/>
            <a:ext cx="3656477" cy="6858000"/>
          </a:xfrm>
          <a:prstGeom prst="rect">
            <a:avLst/>
          </a:prstGeom>
        </p:spPr>
      </p:pic>
      <p:sp>
        <p:nvSpPr>
          <p:cNvPr id="11" name="Rectangle 10">
            <a:extLst>
              <a:ext uri="{FF2B5EF4-FFF2-40B4-BE49-F238E27FC236}">
                <a16:creationId xmlns:a16="http://schemas.microsoft.com/office/drawing/2014/main" id="{6E1DC35E-ADD9-800D-AD3B-45C2AE6E48B6}"/>
              </a:ext>
            </a:extLst>
          </p:cNvPr>
          <p:cNvSpPr/>
          <p:nvPr userDrawn="1"/>
        </p:nvSpPr>
        <p:spPr>
          <a:xfrm>
            <a:off x="8044069" y="768082"/>
            <a:ext cx="4151376" cy="4151376"/>
          </a:xfrm>
          <a:prstGeom prst="rect">
            <a:avLst/>
          </a:prstGeom>
          <a:solidFill>
            <a:srgbClr val="468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22A278DD-9874-002E-1609-1FF4E6E3C793}"/>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bg1"/>
                </a:solidFill>
                <a:latin typeface="Montserrat" pitchFamily="2" charset="77"/>
              </a:rPr>
              <a:t>© 2025 SHL and its affiliates. All rights reserved.</a:t>
            </a:r>
          </a:p>
        </p:txBody>
      </p:sp>
      <p:sp>
        <p:nvSpPr>
          <p:cNvPr id="17" name="Picture Placeholder 12">
            <a:extLst>
              <a:ext uri="{FF2B5EF4-FFF2-40B4-BE49-F238E27FC236}">
                <a16:creationId xmlns:a16="http://schemas.microsoft.com/office/drawing/2014/main" id="{C73A397C-5F9C-7350-1505-D1473504785F}"/>
              </a:ext>
            </a:extLst>
          </p:cNvPr>
          <p:cNvSpPr>
            <a:spLocks noGrp="1"/>
          </p:cNvSpPr>
          <p:nvPr>
            <p:ph type="pic" sz="quarter" idx="21" hasCustomPrompt="1"/>
          </p:nvPr>
        </p:nvSpPr>
        <p:spPr>
          <a:xfrm>
            <a:off x="7505700" y="1106423"/>
            <a:ext cx="4680000" cy="4680000"/>
          </a:xfrm>
          <a:prstGeom prst="rect">
            <a:avLst/>
          </a:prstGeom>
          <a:solidFill>
            <a:schemeClr val="bg1">
              <a:lumMod val="95000"/>
            </a:schemeClr>
          </a:solidFill>
        </p:spPr>
        <p:txBody>
          <a:bodyPr anchor="ctr"/>
          <a:lstStyle>
            <a:lvl1pPr marL="0" indent="0" algn="ctr">
              <a:buNone/>
              <a:defRPr sz="2100"/>
            </a:lvl1pPr>
          </a:lstStyle>
          <a:p>
            <a:r>
              <a:rPr lang="en-US"/>
              <a:t>Image</a:t>
            </a:r>
          </a:p>
          <a:p>
            <a:r>
              <a:rPr lang="en-US"/>
              <a:t>Goes here</a:t>
            </a:r>
            <a:endParaRPr lang="en-GB"/>
          </a:p>
        </p:txBody>
      </p:sp>
      <p:pic>
        <p:nvPicPr>
          <p:cNvPr id="18" name="Picture 17">
            <a:extLst>
              <a:ext uri="{FF2B5EF4-FFF2-40B4-BE49-F238E27FC236}">
                <a16:creationId xmlns:a16="http://schemas.microsoft.com/office/drawing/2014/main" id="{C4666670-CDAA-C889-F359-EBEB5C37B058}"/>
              </a:ext>
            </a:extLst>
          </p:cNvPr>
          <p:cNvPicPr>
            <a:picLocks noChangeAspect="1"/>
          </p:cNvPicPr>
          <p:nvPr userDrawn="1"/>
        </p:nvPicPr>
        <p:blipFill>
          <a:blip r:embed="rId4"/>
          <a:srcRect/>
          <a:stretch/>
        </p:blipFill>
        <p:spPr>
          <a:xfrm>
            <a:off x="618801" y="6324201"/>
            <a:ext cx="739878" cy="322179"/>
          </a:xfrm>
          <a:prstGeom prst="rect">
            <a:avLst/>
          </a:prstGeom>
        </p:spPr>
      </p:pic>
      <p:sp>
        <p:nvSpPr>
          <p:cNvPr id="20" name="Title Placeholder 1">
            <a:extLst>
              <a:ext uri="{FF2B5EF4-FFF2-40B4-BE49-F238E27FC236}">
                <a16:creationId xmlns:a16="http://schemas.microsoft.com/office/drawing/2014/main" id="{4C3EACA8-E100-83D5-3315-F3529FA2B41B}"/>
              </a:ext>
            </a:extLst>
          </p:cNvPr>
          <p:cNvSpPr>
            <a:spLocks noGrp="1"/>
          </p:cNvSpPr>
          <p:nvPr>
            <p:ph type="title" hasCustomPrompt="1"/>
          </p:nvPr>
        </p:nvSpPr>
        <p:spPr>
          <a:xfrm>
            <a:off x="618800" y="1524813"/>
            <a:ext cx="6050131" cy="1319336"/>
          </a:xfrm>
          <a:prstGeom prst="rect">
            <a:avLst/>
          </a:prstGeom>
        </p:spPr>
        <p:txBody>
          <a:bodyPr vert="horz" lIns="0" tIns="0" rIns="0" bIns="0" rtlCol="0" anchor="b">
            <a:noAutofit/>
          </a:bodyPr>
          <a:lstStyle>
            <a:lvl1pPr>
              <a:defRPr sz="3000" b="0">
                <a:solidFill>
                  <a:schemeClr val="bg1"/>
                </a:solidFill>
              </a:defRPr>
            </a:lvl1pPr>
          </a:lstStyle>
          <a:p>
            <a:r>
              <a:rPr lang="en-US"/>
              <a:t>Presentation title</a:t>
            </a:r>
          </a:p>
        </p:txBody>
      </p:sp>
      <p:sp>
        <p:nvSpPr>
          <p:cNvPr id="21" name="Text Placeholder 215">
            <a:extLst>
              <a:ext uri="{FF2B5EF4-FFF2-40B4-BE49-F238E27FC236}">
                <a16:creationId xmlns:a16="http://schemas.microsoft.com/office/drawing/2014/main" id="{AFEE26C1-44B6-3D23-0CDB-9900F5220986}"/>
              </a:ext>
            </a:extLst>
          </p:cNvPr>
          <p:cNvSpPr>
            <a:spLocks noGrp="1"/>
          </p:cNvSpPr>
          <p:nvPr>
            <p:ph type="body" sz="quarter" idx="16" hasCustomPrompt="1"/>
          </p:nvPr>
        </p:nvSpPr>
        <p:spPr>
          <a:xfrm>
            <a:off x="606700" y="3288646"/>
            <a:ext cx="6062231" cy="874496"/>
          </a:xfrm>
          <a:prstGeom prst="rect">
            <a:avLst/>
          </a:prstGeom>
        </p:spPr>
        <p:txBody>
          <a:bodyPr lIns="0" tIns="0" rIns="0" bIns="0" anchor="t">
            <a:noAutofit/>
          </a:bodyPr>
          <a:lstStyle>
            <a:lvl1pPr marL="0" marR="0" indent="0" algn="l" defTabSz="914400" rtl="0" eaLnBrk="1" fontAlgn="base" latinLnBrk="0" hangingPunct="1">
              <a:lnSpc>
                <a:spcPct val="110000"/>
              </a:lnSpc>
              <a:spcBef>
                <a:spcPts val="700"/>
              </a:spcBef>
              <a:spcAft>
                <a:spcPct val="0"/>
              </a:spcAft>
              <a:buClr>
                <a:srgbClr val="4D4F53"/>
              </a:buClr>
              <a:buSzTx/>
              <a:buFont typeface="Wingdings" charset="2"/>
              <a:buNone/>
              <a:tabLst/>
              <a:defRPr sz="2000" b="0" i="0">
                <a:solidFill>
                  <a:schemeClr val="bg1"/>
                </a:solidFill>
                <a:latin typeface="Montserrat" pitchFamily="2" charset="77"/>
                <a:cs typeface="Open Sans"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r>
              <a:rPr lang="en-GB"/>
              <a:t>Subtitle goes here</a:t>
            </a:r>
          </a:p>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endParaRPr lang="en-GB"/>
          </a:p>
        </p:txBody>
      </p:sp>
      <p:sp>
        <p:nvSpPr>
          <p:cNvPr id="2" name="Text Placeholder 215">
            <a:extLst>
              <a:ext uri="{FF2B5EF4-FFF2-40B4-BE49-F238E27FC236}">
                <a16:creationId xmlns:a16="http://schemas.microsoft.com/office/drawing/2014/main" id="{BBC4FEA2-39AF-12FC-DF0B-7C7D3260A1BC}"/>
              </a:ext>
            </a:extLst>
          </p:cNvPr>
          <p:cNvSpPr>
            <a:spLocks noGrp="1"/>
          </p:cNvSpPr>
          <p:nvPr>
            <p:ph type="body" sz="quarter" idx="19" hasCustomPrompt="1"/>
          </p:nvPr>
        </p:nvSpPr>
        <p:spPr>
          <a:xfrm>
            <a:off x="606700" y="5083317"/>
            <a:ext cx="4801641" cy="241818"/>
          </a:xfrm>
          <a:prstGeom prst="rect">
            <a:avLst/>
          </a:prstGeom>
        </p:spPr>
        <p:txBody>
          <a:bodyPr lIns="0" tIns="0" rIns="0" bIns="0" anchor="ctr">
            <a:noAutofit/>
          </a:bodyPr>
          <a:lstStyle>
            <a:lvl1pPr marL="0" indent="0">
              <a:buNone/>
              <a:defRPr sz="1400" b="0" i="0">
                <a:solidFill>
                  <a:schemeClr val="bg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Date goes here</a:t>
            </a:r>
          </a:p>
        </p:txBody>
      </p:sp>
      <p:sp>
        <p:nvSpPr>
          <p:cNvPr id="3" name="Text Placeholder 215">
            <a:extLst>
              <a:ext uri="{FF2B5EF4-FFF2-40B4-BE49-F238E27FC236}">
                <a16:creationId xmlns:a16="http://schemas.microsoft.com/office/drawing/2014/main" id="{ADA0FF6F-9C57-2E73-EFFF-583D42277926}"/>
              </a:ext>
            </a:extLst>
          </p:cNvPr>
          <p:cNvSpPr>
            <a:spLocks noGrp="1"/>
          </p:cNvSpPr>
          <p:nvPr>
            <p:ph type="body" sz="quarter" idx="20" hasCustomPrompt="1"/>
          </p:nvPr>
        </p:nvSpPr>
        <p:spPr>
          <a:xfrm>
            <a:off x="606700" y="5415769"/>
            <a:ext cx="4801641" cy="241818"/>
          </a:xfrm>
          <a:prstGeom prst="rect">
            <a:avLst/>
          </a:prstGeom>
        </p:spPr>
        <p:txBody>
          <a:bodyPr lIns="0" tIns="0" rIns="0" bIns="0" anchor="ctr">
            <a:noAutofit/>
          </a:bodyPr>
          <a:lstStyle>
            <a:lvl1pPr marL="0" indent="0">
              <a:buNone/>
              <a:defRPr sz="1400" b="0" i="0">
                <a:solidFill>
                  <a:schemeClr val="bg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Presenter here</a:t>
            </a:r>
          </a:p>
        </p:txBody>
      </p:sp>
      <p:sp>
        <p:nvSpPr>
          <p:cNvPr id="6" name="Text Placeholder 5">
            <a:extLst>
              <a:ext uri="{FF2B5EF4-FFF2-40B4-BE49-F238E27FC236}">
                <a16:creationId xmlns:a16="http://schemas.microsoft.com/office/drawing/2014/main" id="{6CF5177F-962F-2007-5381-4BEFC0B564F1}"/>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chemeClr val="bg1"/>
                </a:solidFill>
              </a:defRPr>
            </a:lvl1pPr>
          </a:lstStyle>
          <a:p>
            <a:r>
              <a:rPr lang="en-US"/>
              <a:t>CLICK HERE TO ADD  ‘CONFIDENTIAL’  OR  ‘RESTRICTED’</a:t>
            </a:r>
          </a:p>
        </p:txBody>
      </p:sp>
    </p:spTree>
    <p:extLst>
      <p:ext uri="{BB962C8B-B14F-4D97-AF65-F5344CB8AC3E}">
        <p14:creationId xmlns:p14="http://schemas.microsoft.com/office/powerpoint/2010/main" val="826100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Cover v5 Green no image">
    <p:bg>
      <p:bgPr>
        <a:solidFill>
          <a:srgbClr val="1B57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08EB-D547-2B9D-DFD7-CD342F7112E0}"/>
              </a:ext>
            </a:extLst>
          </p:cNvPr>
          <p:cNvPicPr>
            <a:picLocks noChangeAspect="1"/>
          </p:cNvPicPr>
          <p:nvPr userDrawn="1"/>
        </p:nvPicPr>
        <p:blipFill>
          <a:blip r:embed="rId2"/>
          <a:srcRect/>
          <a:stretch/>
        </p:blipFill>
        <p:spPr>
          <a:xfrm>
            <a:off x="618801" y="6324201"/>
            <a:ext cx="739878" cy="322179"/>
          </a:xfrm>
          <a:prstGeom prst="rect">
            <a:avLst/>
          </a:prstGeom>
        </p:spPr>
      </p:pic>
      <p:sp>
        <p:nvSpPr>
          <p:cNvPr id="6" name="Rectangle 5">
            <a:extLst>
              <a:ext uri="{FF2B5EF4-FFF2-40B4-BE49-F238E27FC236}">
                <a16:creationId xmlns:a16="http://schemas.microsoft.com/office/drawing/2014/main" id="{71A9EB79-F990-0551-FBCD-5C4ADAAE9834}"/>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bg1"/>
                </a:solidFill>
                <a:latin typeface="Montserrat" pitchFamily="2" charset="77"/>
              </a:rPr>
              <a:t>© 2025 SHL and its affiliates. All rights reserved.</a:t>
            </a:r>
          </a:p>
        </p:txBody>
      </p:sp>
      <p:pic>
        <p:nvPicPr>
          <p:cNvPr id="2" name="Graphic 1">
            <a:extLst>
              <a:ext uri="{FF2B5EF4-FFF2-40B4-BE49-F238E27FC236}">
                <a16:creationId xmlns:a16="http://schemas.microsoft.com/office/drawing/2014/main" id="{A5BF220F-4DFE-7BDC-5595-30ACB0829E57}"/>
              </a:ext>
            </a:extLst>
          </p:cNvPr>
          <p:cNvPicPr>
            <a:picLocks noChangeAspect="1"/>
          </p:cNvPicPr>
          <p:nvPr userDrawn="1"/>
        </p:nvPicPr>
        <p:blipFill>
          <a:blip r:embed="rId3">
            <a:alphaModFix amt="50000"/>
            <a:extLst>
              <a:ext uri="{96DAC541-7B7A-43D3-8B79-37D633B846F1}">
                <asvg:svgBlip xmlns:asvg="http://schemas.microsoft.com/office/drawing/2016/SVG/main" r:embed="rId4"/>
              </a:ext>
            </a:extLst>
          </a:blip>
          <a:stretch>
            <a:fillRect/>
          </a:stretch>
        </p:blipFill>
        <p:spPr>
          <a:xfrm>
            <a:off x="10363761" y="0"/>
            <a:ext cx="3656477" cy="6858000"/>
          </a:xfrm>
          <a:prstGeom prst="rect">
            <a:avLst/>
          </a:prstGeom>
        </p:spPr>
      </p:pic>
      <p:sp>
        <p:nvSpPr>
          <p:cNvPr id="8" name="Title Placeholder 1">
            <a:extLst>
              <a:ext uri="{FF2B5EF4-FFF2-40B4-BE49-F238E27FC236}">
                <a16:creationId xmlns:a16="http://schemas.microsoft.com/office/drawing/2014/main" id="{C26263CF-6CAD-7AE7-197B-DBB2EAB89171}"/>
              </a:ext>
            </a:extLst>
          </p:cNvPr>
          <p:cNvSpPr>
            <a:spLocks noGrp="1"/>
          </p:cNvSpPr>
          <p:nvPr>
            <p:ph type="title" hasCustomPrompt="1"/>
          </p:nvPr>
        </p:nvSpPr>
        <p:spPr>
          <a:xfrm>
            <a:off x="618801" y="1524813"/>
            <a:ext cx="9744960" cy="1319336"/>
          </a:xfrm>
          <a:prstGeom prst="rect">
            <a:avLst/>
          </a:prstGeom>
        </p:spPr>
        <p:txBody>
          <a:bodyPr vert="horz" lIns="0" tIns="0" rIns="0" bIns="0" rtlCol="0" anchor="b">
            <a:noAutofit/>
          </a:bodyPr>
          <a:lstStyle>
            <a:lvl1pPr>
              <a:defRPr sz="3000" b="0">
                <a:solidFill>
                  <a:schemeClr val="bg1"/>
                </a:solidFill>
              </a:defRPr>
            </a:lvl1pPr>
          </a:lstStyle>
          <a:p>
            <a:r>
              <a:rPr lang="en-US"/>
              <a:t>Presentation title</a:t>
            </a:r>
          </a:p>
        </p:txBody>
      </p:sp>
      <p:sp>
        <p:nvSpPr>
          <p:cNvPr id="9" name="Text Placeholder 215">
            <a:extLst>
              <a:ext uri="{FF2B5EF4-FFF2-40B4-BE49-F238E27FC236}">
                <a16:creationId xmlns:a16="http://schemas.microsoft.com/office/drawing/2014/main" id="{B0D1A445-E356-CE5F-02AF-D2DF2D68FBC3}"/>
              </a:ext>
            </a:extLst>
          </p:cNvPr>
          <p:cNvSpPr>
            <a:spLocks noGrp="1"/>
          </p:cNvSpPr>
          <p:nvPr>
            <p:ph type="body" sz="quarter" idx="16" hasCustomPrompt="1"/>
          </p:nvPr>
        </p:nvSpPr>
        <p:spPr>
          <a:xfrm>
            <a:off x="606700" y="3288646"/>
            <a:ext cx="9757061" cy="874496"/>
          </a:xfrm>
          <a:prstGeom prst="rect">
            <a:avLst/>
          </a:prstGeom>
        </p:spPr>
        <p:txBody>
          <a:bodyPr lIns="0" tIns="0" rIns="0" bIns="0" anchor="t">
            <a:noAutofit/>
          </a:bodyPr>
          <a:lstStyle>
            <a:lvl1pPr marL="0" marR="0" indent="0" algn="l" defTabSz="914400" rtl="0" eaLnBrk="1" fontAlgn="base" latinLnBrk="0" hangingPunct="1">
              <a:lnSpc>
                <a:spcPct val="110000"/>
              </a:lnSpc>
              <a:spcBef>
                <a:spcPts val="700"/>
              </a:spcBef>
              <a:spcAft>
                <a:spcPct val="0"/>
              </a:spcAft>
              <a:buClr>
                <a:srgbClr val="4D4F53"/>
              </a:buClr>
              <a:buSzTx/>
              <a:buFont typeface="Wingdings" charset="2"/>
              <a:buNone/>
              <a:tabLst/>
              <a:defRPr sz="2000" b="0" i="0">
                <a:solidFill>
                  <a:schemeClr val="bg1"/>
                </a:solidFill>
                <a:latin typeface="Montserrat" pitchFamily="2" charset="77"/>
                <a:cs typeface="Open Sans"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r>
              <a:rPr lang="en-GB"/>
              <a:t>Subtitle goes here</a:t>
            </a:r>
          </a:p>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endParaRPr lang="en-GB"/>
          </a:p>
        </p:txBody>
      </p:sp>
      <p:sp>
        <p:nvSpPr>
          <p:cNvPr id="3" name="Text Placeholder 215">
            <a:extLst>
              <a:ext uri="{FF2B5EF4-FFF2-40B4-BE49-F238E27FC236}">
                <a16:creationId xmlns:a16="http://schemas.microsoft.com/office/drawing/2014/main" id="{5F76A5FE-2961-F225-CB3E-6EA0E79FA9C8}"/>
              </a:ext>
            </a:extLst>
          </p:cNvPr>
          <p:cNvSpPr>
            <a:spLocks noGrp="1"/>
          </p:cNvSpPr>
          <p:nvPr>
            <p:ph type="body" sz="quarter" idx="19" hasCustomPrompt="1"/>
          </p:nvPr>
        </p:nvSpPr>
        <p:spPr>
          <a:xfrm>
            <a:off x="606700" y="5083317"/>
            <a:ext cx="4801641" cy="241818"/>
          </a:xfrm>
          <a:prstGeom prst="rect">
            <a:avLst/>
          </a:prstGeom>
        </p:spPr>
        <p:txBody>
          <a:bodyPr lIns="0" tIns="0" rIns="0" bIns="0" anchor="ctr">
            <a:noAutofit/>
          </a:bodyPr>
          <a:lstStyle>
            <a:lvl1pPr marL="0" indent="0">
              <a:buNone/>
              <a:defRPr sz="1400" b="0" i="0">
                <a:solidFill>
                  <a:schemeClr val="bg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Date goes here</a:t>
            </a:r>
          </a:p>
        </p:txBody>
      </p:sp>
      <p:sp>
        <p:nvSpPr>
          <p:cNvPr id="4" name="Text Placeholder 215">
            <a:extLst>
              <a:ext uri="{FF2B5EF4-FFF2-40B4-BE49-F238E27FC236}">
                <a16:creationId xmlns:a16="http://schemas.microsoft.com/office/drawing/2014/main" id="{1AD46FAF-0B40-0C17-669A-F00FF22BE5CF}"/>
              </a:ext>
            </a:extLst>
          </p:cNvPr>
          <p:cNvSpPr>
            <a:spLocks noGrp="1"/>
          </p:cNvSpPr>
          <p:nvPr>
            <p:ph type="body" sz="quarter" idx="20" hasCustomPrompt="1"/>
          </p:nvPr>
        </p:nvSpPr>
        <p:spPr>
          <a:xfrm>
            <a:off x="606700" y="5415769"/>
            <a:ext cx="4801641" cy="241818"/>
          </a:xfrm>
          <a:prstGeom prst="rect">
            <a:avLst/>
          </a:prstGeom>
        </p:spPr>
        <p:txBody>
          <a:bodyPr lIns="0" tIns="0" rIns="0" bIns="0" anchor="ctr">
            <a:noAutofit/>
          </a:bodyPr>
          <a:lstStyle>
            <a:lvl1pPr marL="0" indent="0">
              <a:buNone/>
              <a:defRPr sz="1400" b="0" i="0">
                <a:solidFill>
                  <a:schemeClr val="bg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Presenter here</a:t>
            </a:r>
          </a:p>
        </p:txBody>
      </p:sp>
      <p:sp>
        <p:nvSpPr>
          <p:cNvPr id="12" name="Text Placeholder 5">
            <a:extLst>
              <a:ext uri="{FF2B5EF4-FFF2-40B4-BE49-F238E27FC236}">
                <a16:creationId xmlns:a16="http://schemas.microsoft.com/office/drawing/2014/main" id="{1567388D-C241-F2D7-654B-E7F16583B175}"/>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chemeClr val="bg1"/>
                </a:solidFill>
              </a:defRPr>
            </a:lvl1pPr>
          </a:lstStyle>
          <a:p>
            <a:r>
              <a:rPr lang="en-US"/>
              <a:t>CLICK HERE TO ADD  ‘CONFIDENTIAL’  OR  ‘RESTRICTED’</a:t>
            </a:r>
          </a:p>
        </p:txBody>
      </p:sp>
    </p:spTree>
    <p:extLst>
      <p:ext uri="{BB962C8B-B14F-4D97-AF65-F5344CB8AC3E}">
        <p14:creationId xmlns:p14="http://schemas.microsoft.com/office/powerpoint/2010/main" val="19666939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Cover v6 Grey no imag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08EB-D547-2B9D-DFD7-CD342F7112E0}"/>
              </a:ext>
            </a:extLst>
          </p:cNvPr>
          <p:cNvPicPr>
            <a:picLocks noChangeAspect="1"/>
          </p:cNvPicPr>
          <p:nvPr userDrawn="1"/>
        </p:nvPicPr>
        <p:blipFill>
          <a:blip r:embed="rId2"/>
          <a:srcRect/>
          <a:stretch/>
        </p:blipFill>
        <p:spPr>
          <a:xfrm>
            <a:off x="618801" y="6324201"/>
            <a:ext cx="739878" cy="322179"/>
          </a:xfrm>
          <a:prstGeom prst="rect">
            <a:avLst/>
          </a:prstGeom>
        </p:spPr>
      </p:pic>
      <p:pic>
        <p:nvPicPr>
          <p:cNvPr id="8" name="Graphic 7">
            <a:extLst>
              <a:ext uri="{FF2B5EF4-FFF2-40B4-BE49-F238E27FC236}">
                <a16:creationId xmlns:a16="http://schemas.microsoft.com/office/drawing/2014/main" id="{68C53084-6538-83C7-9517-017FDA55983B}"/>
              </a:ext>
            </a:extLst>
          </p:cNvPr>
          <p:cNvPicPr>
            <a:picLocks noChangeAspect="1"/>
          </p:cNvPicPr>
          <p:nvPr userDrawn="1"/>
        </p:nvPicPr>
        <p:blipFill>
          <a:blip r:embed="rId3">
            <a:alphaModFix amt="50000"/>
            <a:extLst>
              <a:ext uri="{96DAC541-7B7A-43D3-8B79-37D633B846F1}">
                <asvg:svgBlip xmlns:asvg="http://schemas.microsoft.com/office/drawing/2016/SVG/main" r:embed="rId4"/>
              </a:ext>
            </a:extLst>
          </a:blip>
          <a:stretch>
            <a:fillRect/>
          </a:stretch>
        </p:blipFill>
        <p:spPr>
          <a:xfrm>
            <a:off x="10363761" y="0"/>
            <a:ext cx="3656477" cy="6858000"/>
          </a:xfrm>
          <a:prstGeom prst="rect">
            <a:avLst/>
          </a:prstGeom>
        </p:spPr>
      </p:pic>
      <p:sp>
        <p:nvSpPr>
          <p:cNvPr id="4" name="Title Placeholder 1">
            <a:extLst>
              <a:ext uri="{FF2B5EF4-FFF2-40B4-BE49-F238E27FC236}">
                <a16:creationId xmlns:a16="http://schemas.microsoft.com/office/drawing/2014/main" id="{28E0EC21-131C-9479-1076-ADD817834ECD}"/>
              </a:ext>
            </a:extLst>
          </p:cNvPr>
          <p:cNvSpPr>
            <a:spLocks noGrp="1"/>
          </p:cNvSpPr>
          <p:nvPr>
            <p:ph type="title" hasCustomPrompt="1"/>
          </p:nvPr>
        </p:nvSpPr>
        <p:spPr>
          <a:xfrm>
            <a:off x="618801" y="1524813"/>
            <a:ext cx="9744960" cy="1319336"/>
          </a:xfrm>
          <a:prstGeom prst="rect">
            <a:avLst/>
          </a:prstGeom>
        </p:spPr>
        <p:txBody>
          <a:bodyPr vert="horz" lIns="0" tIns="0" rIns="0" bIns="0" rtlCol="0" anchor="b">
            <a:noAutofit/>
          </a:bodyPr>
          <a:lstStyle>
            <a:lvl1pPr>
              <a:defRPr sz="3000" b="0">
                <a:solidFill>
                  <a:schemeClr val="bg1"/>
                </a:solidFill>
              </a:defRPr>
            </a:lvl1pPr>
          </a:lstStyle>
          <a:p>
            <a:r>
              <a:rPr lang="en-US"/>
              <a:t>Presentation title</a:t>
            </a:r>
          </a:p>
        </p:txBody>
      </p:sp>
      <p:sp>
        <p:nvSpPr>
          <p:cNvPr id="3" name="Rectangle 2">
            <a:extLst>
              <a:ext uri="{FF2B5EF4-FFF2-40B4-BE49-F238E27FC236}">
                <a16:creationId xmlns:a16="http://schemas.microsoft.com/office/drawing/2014/main" id="{C001A99A-5DA2-EDC2-FF11-F64B774B48C9}"/>
              </a:ext>
            </a:extLst>
          </p:cNvPr>
          <p:cNvSpPr/>
          <p:nvPr userDrawn="1"/>
        </p:nvSpPr>
        <p:spPr>
          <a:xfrm>
            <a:off x="9094543" y="6429056"/>
            <a:ext cx="2606804" cy="215444"/>
          </a:xfrm>
          <a:prstGeom prst="rect">
            <a:avLst/>
          </a:prstGeom>
        </p:spPr>
        <p:txBody>
          <a:bodyPr wrap="none">
            <a:spAutoFit/>
          </a:bodyPr>
          <a:lstStyle/>
          <a:p>
            <a:pPr algn="r">
              <a:defRPr/>
            </a:pPr>
            <a:r>
              <a:rPr lang="en-US" sz="800" b="0" i="0">
                <a:solidFill>
                  <a:schemeClr val="bg1"/>
                </a:solidFill>
                <a:latin typeface="Montserrat" pitchFamily="2" charset="77"/>
              </a:rPr>
              <a:t>© 2025 SHL and its affiliates. All rights reserved.</a:t>
            </a:r>
          </a:p>
        </p:txBody>
      </p:sp>
      <p:sp>
        <p:nvSpPr>
          <p:cNvPr id="2" name="Text Placeholder 215">
            <a:extLst>
              <a:ext uri="{FF2B5EF4-FFF2-40B4-BE49-F238E27FC236}">
                <a16:creationId xmlns:a16="http://schemas.microsoft.com/office/drawing/2014/main" id="{0062E56B-7C88-5BCD-359C-6E13581A07B2}"/>
              </a:ext>
            </a:extLst>
          </p:cNvPr>
          <p:cNvSpPr>
            <a:spLocks noGrp="1"/>
          </p:cNvSpPr>
          <p:nvPr>
            <p:ph type="body" sz="quarter" idx="16" hasCustomPrompt="1"/>
          </p:nvPr>
        </p:nvSpPr>
        <p:spPr>
          <a:xfrm>
            <a:off x="606700" y="3288646"/>
            <a:ext cx="9757061" cy="874496"/>
          </a:xfrm>
          <a:prstGeom prst="rect">
            <a:avLst/>
          </a:prstGeom>
        </p:spPr>
        <p:txBody>
          <a:bodyPr lIns="0" tIns="0" rIns="0" bIns="0" anchor="t">
            <a:noAutofit/>
          </a:bodyPr>
          <a:lstStyle>
            <a:lvl1pPr marL="0" marR="0" indent="0" algn="l" defTabSz="914400" rtl="0" eaLnBrk="1" fontAlgn="base" latinLnBrk="0" hangingPunct="1">
              <a:lnSpc>
                <a:spcPct val="110000"/>
              </a:lnSpc>
              <a:spcBef>
                <a:spcPts val="700"/>
              </a:spcBef>
              <a:spcAft>
                <a:spcPct val="0"/>
              </a:spcAft>
              <a:buClr>
                <a:srgbClr val="4D4F53"/>
              </a:buClr>
              <a:buSzTx/>
              <a:buFont typeface="Wingdings" charset="2"/>
              <a:buNone/>
              <a:tabLst/>
              <a:defRPr sz="2000" b="0" i="0">
                <a:solidFill>
                  <a:schemeClr val="bg1"/>
                </a:solidFill>
                <a:latin typeface="Montserrat" pitchFamily="2" charset="77"/>
                <a:cs typeface="Open Sans"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r>
              <a:rPr lang="en-GB"/>
              <a:t>Subtitle goes here</a:t>
            </a:r>
          </a:p>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endParaRPr lang="en-GB"/>
          </a:p>
        </p:txBody>
      </p:sp>
      <p:sp>
        <p:nvSpPr>
          <p:cNvPr id="6" name="Text Placeholder 215">
            <a:extLst>
              <a:ext uri="{FF2B5EF4-FFF2-40B4-BE49-F238E27FC236}">
                <a16:creationId xmlns:a16="http://schemas.microsoft.com/office/drawing/2014/main" id="{18709783-C2AA-4DBA-BA80-015207F91778}"/>
              </a:ext>
            </a:extLst>
          </p:cNvPr>
          <p:cNvSpPr>
            <a:spLocks noGrp="1"/>
          </p:cNvSpPr>
          <p:nvPr>
            <p:ph type="body" sz="quarter" idx="19" hasCustomPrompt="1"/>
          </p:nvPr>
        </p:nvSpPr>
        <p:spPr>
          <a:xfrm>
            <a:off x="606700" y="5083317"/>
            <a:ext cx="4801641" cy="241818"/>
          </a:xfrm>
          <a:prstGeom prst="rect">
            <a:avLst/>
          </a:prstGeom>
        </p:spPr>
        <p:txBody>
          <a:bodyPr lIns="0" tIns="0" rIns="0" bIns="0" anchor="ctr">
            <a:noAutofit/>
          </a:bodyPr>
          <a:lstStyle>
            <a:lvl1pPr marL="0" indent="0">
              <a:buNone/>
              <a:defRPr sz="1400" b="0" i="0">
                <a:solidFill>
                  <a:schemeClr val="bg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Date goes here</a:t>
            </a:r>
          </a:p>
        </p:txBody>
      </p:sp>
      <p:sp>
        <p:nvSpPr>
          <p:cNvPr id="9" name="Text Placeholder 215">
            <a:extLst>
              <a:ext uri="{FF2B5EF4-FFF2-40B4-BE49-F238E27FC236}">
                <a16:creationId xmlns:a16="http://schemas.microsoft.com/office/drawing/2014/main" id="{F50E3E35-478D-37ED-CFF3-79917577AB74}"/>
              </a:ext>
            </a:extLst>
          </p:cNvPr>
          <p:cNvSpPr>
            <a:spLocks noGrp="1"/>
          </p:cNvSpPr>
          <p:nvPr>
            <p:ph type="body" sz="quarter" idx="20" hasCustomPrompt="1"/>
          </p:nvPr>
        </p:nvSpPr>
        <p:spPr>
          <a:xfrm>
            <a:off x="606700" y="5415769"/>
            <a:ext cx="4801641" cy="241818"/>
          </a:xfrm>
          <a:prstGeom prst="rect">
            <a:avLst/>
          </a:prstGeom>
        </p:spPr>
        <p:txBody>
          <a:bodyPr lIns="0" tIns="0" rIns="0" bIns="0" anchor="ctr">
            <a:noAutofit/>
          </a:bodyPr>
          <a:lstStyle>
            <a:lvl1pPr marL="0" indent="0">
              <a:buNone/>
              <a:defRPr sz="1400" b="0" i="0">
                <a:solidFill>
                  <a:schemeClr val="bg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Presenter here</a:t>
            </a:r>
          </a:p>
        </p:txBody>
      </p:sp>
      <p:sp>
        <p:nvSpPr>
          <p:cNvPr id="10" name="Text Placeholder 5">
            <a:extLst>
              <a:ext uri="{FF2B5EF4-FFF2-40B4-BE49-F238E27FC236}">
                <a16:creationId xmlns:a16="http://schemas.microsoft.com/office/drawing/2014/main" id="{E2C950CA-95E1-DC30-D69A-92611DD1FF85}"/>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chemeClr val="bg1"/>
                </a:solidFill>
              </a:defRPr>
            </a:lvl1pPr>
          </a:lstStyle>
          <a:p>
            <a:r>
              <a:rPr lang="en-US"/>
              <a:t>CLICK HERE TO ADD  ‘CONFIDENTIAL’  OR  ‘RESTRICTED’</a:t>
            </a:r>
          </a:p>
        </p:txBody>
      </p:sp>
    </p:spTree>
    <p:extLst>
      <p:ext uri="{BB962C8B-B14F-4D97-AF65-F5344CB8AC3E}">
        <p14:creationId xmlns:p14="http://schemas.microsoft.com/office/powerpoint/2010/main" val="28945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Cover v7 Blue no image">
    <p:bg>
      <p:bgPr>
        <a:solidFill>
          <a:schemeClr val="accent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08EB-D547-2B9D-DFD7-CD342F7112E0}"/>
              </a:ext>
            </a:extLst>
          </p:cNvPr>
          <p:cNvPicPr>
            <a:picLocks noChangeAspect="1"/>
          </p:cNvPicPr>
          <p:nvPr userDrawn="1"/>
        </p:nvPicPr>
        <p:blipFill>
          <a:blip r:embed="rId2"/>
          <a:srcRect/>
          <a:stretch/>
        </p:blipFill>
        <p:spPr>
          <a:xfrm>
            <a:off x="618801" y="6324201"/>
            <a:ext cx="739878" cy="322179"/>
          </a:xfrm>
          <a:prstGeom prst="rect">
            <a:avLst/>
          </a:prstGeom>
        </p:spPr>
      </p:pic>
      <p:pic>
        <p:nvPicPr>
          <p:cNvPr id="8" name="Graphic 7">
            <a:extLst>
              <a:ext uri="{FF2B5EF4-FFF2-40B4-BE49-F238E27FC236}">
                <a16:creationId xmlns:a16="http://schemas.microsoft.com/office/drawing/2014/main" id="{68C53084-6538-83C7-9517-017FDA55983B}"/>
              </a:ext>
            </a:extLst>
          </p:cNvPr>
          <p:cNvPicPr>
            <a:picLocks noChangeAspect="1"/>
          </p:cNvPicPr>
          <p:nvPr userDrawn="1"/>
        </p:nvPicPr>
        <p:blipFill>
          <a:blip r:embed="rId3">
            <a:alphaModFix amt="50000"/>
            <a:extLst>
              <a:ext uri="{96DAC541-7B7A-43D3-8B79-37D633B846F1}">
                <asvg:svgBlip xmlns:asvg="http://schemas.microsoft.com/office/drawing/2016/SVG/main" r:embed="rId4"/>
              </a:ext>
            </a:extLst>
          </a:blip>
          <a:stretch>
            <a:fillRect/>
          </a:stretch>
        </p:blipFill>
        <p:spPr>
          <a:xfrm>
            <a:off x="10363761" y="0"/>
            <a:ext cx="3656477" cy="6858000"/>
          </a:xfrm>
          <a:prstGeom prst="rect">
            <a:avLst/>
          </a:prstGeom>
        </p:spPr>
      </p:pic>
      <p:sp>
        <p:nvSpPr>
          <p:cNvPr id="4" name="Title Placeholder 1">
            <a:extLst>
              <a:ext uri="{FF2B5EF4-FFF2-40B4-BE49-F238E27FC236}">
                <a16:creationId xmlns:a16="http://schemas.microsoft.com/office/drawing/2014/main" id="{28E0EC21-131C-9479-1076-ADD817834ECD}"/>
              </a:ext>
            </a:extLst>
          </p:cNvPr>
          <p:cNvSpPr>
            <a:spLocks noGrp="1"/>
          </p:cNvSpPr>
          <p:nvPr>
            <p:ph type="title" hasCustomPrompt="1"/>
          </p:nvPr>
        </p:nvSpPr>
        <p:spPr>
          <a:xfrm>
            <a:off x="618801" y="1524813"/>
            <a:ext cx="9744960" cy="1319336"/>
          </a:xfrm>
          <a:prstGeom prst="rect">
            <a:avLst/>
          </a:prstGeom>
        </p:spPr>
        <p:txBody>
          <a:bodyPr vert="horz" lIns="0" tIns="0" rIns="0" bIns="0" rtlCol="0" anchor="b">
            <a:noAutofit/>
          </a:bodyPr>
          <a:lstStyle>
            <a:lvl1pPr>
              <a:defRPr sz="3000" b="0">
                <a:solidFill>
                  <a:schemeClr val="bg1"/>
                </a:solidFill>
              </a:defRPr>
            </a:lvl1pPr>
          </a:lstStyle>
          <a:p>
            <a:r>
              <a:rPr lang="en-US"/>
              <a:t>Presentation title</a:t>
            </a:r>
          </a:p>
        </p:txBody>
      </p:sp>
      <p:sp>
        <p:nvSpPr>
          <p:cNvPr id="3" name="Rectangle 2">
            <a:extLst>
              <a:ext uri="{FF2B5EF4-FFF2-40B4-BE49-F238E27FC236}">
                <a16:creationId xmlns:a16="http://schemas.microsoft.com/office/drawing/2014/main" id="{C001A99A-5DA2-EDC2-FF11-F64B774B48C9}"/>
              </a:ext>
            </a:extLst>
          </p:cNvPr>
          <p:cNvSpPr/>
          <p:nvPr userDrawn="1"/>
        </p:nvSpPr>
        <p:spPr>
          <a:xfrm>
            <a:off x="9094543" y="6429056"/>
            <a:ext cx="2606804" cy="215444"/>
          </a:xfrm>
          <a:prstGeom prst="rect">
            <a:avLst/>
          </a:prstGeom>
        </p:spPr>
        <p:txBody>
          <a:bodyPr wrap="none">
            <a:spAutoFit/>
          </a:bodyPr>
          <a:lstStyle/>
          <a:p>
            <a:pPr algn="r">
              <a:defRPr/>
            </a:pPr>
            <a:r>
              <a:rPr lang="en-US" sz="800" b="0" i="0">
                <a:solidFill>
                  <a:schemeClr val="bg1"/>
                </a:solidFill>
                <a:latin typeface="Montserrat" pitchFamily="2" charset="77"/>
              </a:rPr>
              <a:t>© 2025 SHL and its affiliates. All rights reserved.</a:t>
            </a:r>
          </a:p>
        </p:txBody>
      </p:sp>
      <p:sp>
        <p:nvSpPr>
          <p:cNvPr id="2" name="Text Placeholder 215">
            <a:extLst>
              <a:ext uri="{FF2B5EF4-FFF2-40B4-BE49-F238E27FC236}">
                <a16:creationId xmlns:a16="http://schemas.microsoft.com/office/drawing/2014/main" id="{0062E56B-7C88-5BCD-359C-6E13581A07B2}"/>
              </a:ext>
            </a:extLst>
          </p:cNvPr>
          <p:cNvSpPr>
            <a:spLocks noGrp="1"/>
          </p:cNvSpPr>
          <p:nvPr>
            <p:ph type="body" sz="quarter" idx="16" hasCustomPrompt="1"/>
          </p:nvPr>
        </p:nvSpPr>
        <p:spPr>
          <a:xfrm>
            <a:off x="606700" y="3288646"/>
            <a:ext cx="9757061" cy="874496"/>
          </a:xfrm>
          <a:prstGeom prst="rect">
            <a:avLst/>
          </a:prstGeom>
        </p:spPr>
        <p:txBody>
          <a:bodyPr lIns="0" tIns="0" rIns="0" bIns="0" anchor="t">
            <a:noAutofit/>
          </a:bodyPr>
          <a:lstStyle>
            <a:lvl1pPr marL="0" marR="0" indent="0" algn="l" defTabSz="914400" rtl="0" eaLnBrk="1" fontAlgn="base" latinLnBrk="0" hangingPunct="1">
              <a:lnSpc>
                <a:spcPct val="110000"/>
              </a:lnSpc>
              <a:spcBef>
                <a:spcPts val="700"/>
              </a:spcBef>
              <a:spcAft>
                <a:spcPct val="0"/>
              </a:spcAft>
              <a:buClr>
                <a:srgbClr val="4D4F53"/>
              </a:buClr>
              <a:buSzTx/>
              <a:buFont typeface="Wingdings" charset="2"/>
              <a:buNone/>
              <a:tabLst/>
              <a:defRPr sz="2000" b="0" i="0">
                <a:solidFill>
                  <a:schemeClr val="bg1"/>
                </a:solidFill>
                <a:latin typeface="Montserrat" pitchFamily="2" charset="77"/>
                <a:cs typeface="Open Sans"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r>
              <a:rPr lang="en-GB"/>
              <a:t>Subtitle goes here</a:t>
            </a:r>
          </a:p>
          <a:p>
            <a:pPr marL="0" marR="0" lvl="0" indent="0" algn="l" defTabSz="914400" rtl="0" eaLnBrk="1" fontAlgn="base" latinLnBrk="0" hangingPunct="1">
              <a:lnSpc>
                <a:spcPct val="110000"/>
              </a:lnSpc>
              <a:spcBef>
                <a:spcPts val="700"/>
              </a:spcBef>
              <a:spcAft>
                <a:spcPct val="0"/>
              </a:spcAft>
              <a:buClr>
                <a:srgbClr val="4D4F53"/>
              </a:buClr>
              <a:buSzTx/>
              <a:buFont typeface="Wingdings" charset="2"/>
              <a:buNone/>
              <a:tabLst/>
              <a:defRPr/>
            </a:pPr>
            <a:endParaRPr lang="en-GB"/>
          </a:p>
        </p:txBody>
      </p:sp>
      <p:sp>
        <p:nvSpPr>
          <p:cNvPr id="6" name="Text Placeholder 215">
            <a:extLst>
              <a:ext uri="{FF2B5EF4-FFF2-40B4-BE49-F238E27FC236}">
                <a16:creationId xmlns:a16="http://schemas.microsoft.com/office/drawing/2014/main" id="{6281D47B-BEED-661A-988A-08C71BE37D3C}"/>
              </a:ext>
            </a:extLst>
          </p:cNvPr>
          <p:cNvSpPr>
            <a:spLocks noGrp="1"/>
          </p:cNvSpPr>
          <p:nvPr>
            <p:ph type="body" sz="quarter" idx="19" hasCustomPrompt="1"/>
          </p:nvPr>
        </p:nvSpPr>
        <p:spPr>
          <a:xfrm>
            <a:off x="606700" y="5083317"/>
            <a:ext cx="4801641" cy="241818"/>
          </a:xfrm>
          <a:prstGeom prst="rect">
            <a:avLst/>
          </a:prstGeom>
        </p:spPr>
        <p:txBody>
          <a:bodyPr lIns="0" tIns="0" rIns="0" bIns="0" anchor="ctr">
            <a:noAutofit/>
          </a:bodyPr>
          <a:lstStyle>
            <a:lvl1pPr marL="0" indent="0">
              <a:buNone/>
              <a:defRPr sz="1400" b="0" i="0">
                <a:solidFill>
                  <a:schemeClr val="bg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Date goes here</a:t>
            </a:r>
          </a:p>
        </p:txBody>
      </p:sp>
      <p:sp>
        <p:nvSpPr>
          <p:cNvPr id="9" name="Text Placeholder 215">
            <a:extLst>
              <a:ext uri="{FF2B5EF4-FFF2-40B4-BE49-F238E27FC236}">
                <a16:creationId xmlns:a16="http://schemas.microsoft.com/office/drawing/2014/main" id="{B5B534E9-B47A-8689-A268-DCBDE28E0E6E}"/>
              </a:ext>
            </a:extLst>
          </p:cNvPr>
          <p:cNvSpPr>
            <a:spLocks noGrp="1"/>
          </p:cNvSpPr>
          <p:nvPr>
            <p:ph type="body" sz="quarter" idx="20" hasCustomPrompt="1"/>
          </p:nvPr>
        </p:nvSpPr>
        <p:spPr>
          <a:xfrm>
            <a:off x="606700" y="5415769"/>
            <a:ext cx="4801641" cy="241818"/>
          </a:xfrm>
          <a:prstGeom prst="rect">
            <a:avLst/>
          </a:prstGeom>
        </p:spPr>
        <p:txBody>
          <a:bodyPr lIns="0" tIns="0" rIns="0" bIns="0" anchor="ctr">
            <a:noAutofit/>
          </a:bodyPr>
          <a:lstStyle>
            <a:lvl1pPr marL="0" indent="0">
              <a:buNone/>
              <a:defRPr sz="1400" b="0" i="0">
                <a:solidFill>
                  <a:schemeClr val="bg1"/>
                </a:solidFill>
                <a:latin typeface="Montserrat" pitchFamily="2" charset="77"/>
                <a:ea typeface="Open Sans SemiBold" panose="020B0606030504020204" pitchFamily="34" charset="0"/>
                <a:cs typeface="Open Sans SemiBold" panose="020B0606030504020204" pitchFamily="34" charset="0"/>
              </a:defRPr>
            </a:lvl1pPr>
            <a:lvl2pPr marL="209550" indent="0">
              <a:buNone/>
              <a:defRPr/>
            </a:lvl2pPr>
            <a:lvl3pPr marL="400050" indent="0">
              <a:buNone/>
              <a:defRPr/>
            </a:lvl3pPr>
            <a:lvl4pPr marL="595313" indent="0">
              <a:buNone/>
              <a:defRPr/>
            </a:lvl4pPr>
            <a:lvl5pPr marL="790575" indent="0">
              <a:buNone/>
              <a:defRPr/>
            </a:lvl5pPr>
          </a:lstStyle>
          <a:p>
            <a:pPr lvl="0"/>
            <a:r>
              <a:rPr lang="en-GB"/>
              <a:t>Presenter here</a:t>
            </a:r>
          </a:p>
        </p:txBody>
      </p:sp>
      <p:sp>
        <p:nvSpPr>
          <p:cNvPr id="10" name="Text Placeholder 5">
            <a:extLst>
              <a:ext uri="{FF2B5EF4-FFF2-40B4-BE49-F238E27FC236}">
                <a16:creationId xmlns:a16="http://schemas.microsoft.com/office/drawing/2014/main" id="{2F7CB092-5A67-7D79-3B7C-4984860F9642}"/>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chemeClr val="bg1"/>
                </a:solidFill>
              </a:defRPr>
            </a:lvl1pPr>
          </a:lstStyle>
          <a:p>
            <a:r>
              <a:rPr lang="en-US"/>
              <a:t>CLICK HERE TO ADD  ‘CONFIDENTIAL’  OR  ‘RESTRICTED’</a:t>
            </a:r>
          </a:p>
        </p:txBody>
      </p:sp>
    </p:spTree>
    <p:extLst>
      <p:ext uri="{BB962C8B-B14F-4D97-AF65-F5344CB8AC3E}">
        <p14:creationId xmlns:p14="http://schemas.microsoft.com/office/powerpoint/2010/main" val="35239386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Team slide Green with right side mesh">
    <p:bg>
      <p:bgPr>
        <a:solidFill>
          <a:schemeClr val="accent3"/>
        </a:solidFill>
        <a:effectLst/>
      </p:bgPr>
    </p:bg>
    <p:spTree>
      <p:nvGrpSpPr>
        <p:cNvPr id="1" name=""/>
        <p:cNvGrpSpPr/>
        <p:nvPr/>
      </p:nvGrpSpPr>
      <p:grpSpPr>
        <a:xfrm>
          <a:off x="0" y="0"/>
          <a:ext cx="0" cy="0"/>
          <a:chOff x="0" y="0"/>
          <a:chExt cx="0" cy="0"/>
        </a:xfrm>
      </p:grpSpPr>
      <p:sp>
        <p:nvSpPr>
          <p:cNvPr id="30" name="Picture Placeholder 29">
            <a:extLst>
              <a:ext uri="{FF2B5EF4-FFF2-40B4-BE49-F238E27FC236}">
                <a16:creationId xmlns:a16="http://schemas.microsoft.com/office/drawing/2014/main" id="{F75B9DF0-CAEA-B7DA-3FA4-829B804C1751}"/>
              </a:ext>
            </a:extLst>
          </p:cNvPr>
          <p:cNvSpPr>
            <a:spLocks noGrp="1"/>
          </p:cNvSpPr>
          <p:nvPr>
            <p:ph type="pic" sz="quarter" idx="35" hasCustomPrompt="1"/>
          </p:nvPr>
        </p:nvSpPr>
        <p:spPr>
          <a:xfrm>
            <a:off x="1080843" y="2016125"/>
            <a:ext cx="1265238" cy="1265238"/>
          </a:xfrm>
          <a:prstGeom prst="rect">
            <a:avLst/>
          </a:prstGeom>
          <a:solidFill>
            <a:schemeClr val="bg1">
              <a:lumMod val="95000"/>
            </a:schemeClr>
          </a:solidFill>
          <a:ln>
            <a:solidFill>
              <a:schemeClr val="tx2"/>
            </a:solidFill>
          </a:ln>
        </p:spPr>
        <p:txBody>
          <a:bodyPr anchor="ctr"/>
          <a:lstStyle>
            <a:lvl1pPr marL="0" indent="0" algn="ctr">
              <a:buFontTx/>
              <a:buNone/>
              <a:defRPr/>
            </a:lvl1pPr>
          </a:lstStyle>
          <a:p>
            <a:r>
              <a:rPr lang="en-US"/>
              <a:t>Image</a:t>
            </a:r>
          </a:p>
        </p:txBody>
      </p:sp>
      <p:sp>
        <p:nvSpPr>
          <p:cNvPr id="32" name="Picture Placeholder 29">
            <a:extLst>
              <a:ext uri="{FF2B5EF4-FFF2-40B4-BE49-F238E27FC236}">
                <a16:creationId xmlns:a16="http://schemas.microsoft.com/office/drawing/2014/main" id="{A8CC641B-681C-6835-A554-4ACAF232AF8E}"/>
              </a:ext>
            </a:extLst>
          </p:cNvPr>
          <p:cNvSpPr>
            <a:spLocks noGrp="1"/>
          </p:cNvSpPr>
          <p:nvPr>
            <p:ph type="pic" sz="quarter" idx="36" hasCustomPrompt="1"/>
          </p:nvPr>
        </p:nvSpPr>
        <p:spPr>
          <a:xfrm>
            <a:off x="9710653" y="2016125"/>
            <a:ext cx="1265238" cy="1265238"/>
          </a:xfrm>
          <a:prstGeom prst="rect">
            <a:avLst/>
          </a:prstGeom>
          <a:solidFill>
            <a:schemeClr val="bg1">
              <a:lumMod val="95000"/>
            </a:schemeClr>
          </a:solidFill>
          <a:ln>
            <a:solidFill>
              <a:schemeClr val="tx2"/>
            </a:solidFill>
          </a:ln>
        </p:spPr>
        <p:txBody>
          <a:bodyPr anchor="ctr"/>
          <a:lstStyle>
            <a:lvl1pPr marL="0" indent="0" algn="ctr">
              <a:buFontTx/>
              <a:buNone/>
              <a:defRPr/>
            </a:lvl1pPr>
          </a:lstStyle>
          <a:p>
            <a:r>
              <a:rPr lang="en-US"/>
              <a:t>Image</a:t>
            </a:r>
          </a:p>
        </p:txBody>
      </p:sp>
      <p:sp>
        <p:nvSpPr>
          <p:cNvPr id="33" name="Picture Placeholder 29">
            <a:extLst>
              <a:ext uri="{FF2B5EF4-FFF2-40B4-BE49-F238E27FC236}">
                <a16:creationId xmlns:a16="http://schemas.microsoft.com/office/drawing/2014/main" id="{9DDAB742-65B8-D883-ADB4-CD3EA2D6F499}"/>
              </a:ext>
            </a:extLst>
          </p:cNvPr>
          <p:cNvSpPr>
            <a:spLocks noGrp="1"/>
          </p:cNvSpPr>
          <p:nvPr>
            <p:ph type="pic" sz="quarter" idx="37" hasCustomPrompt="1"/>
          </p:nvPr>
        </p:nvSpPr>
        <p:spPr>
          <a:xfrm>
            <a:off x="7553199" y="2016125"/>
            <a:ext cx="1265238" cy="1265238"/>
          </a:xfrm>
          <a:prstGeom prst="rect">
            <a:avLst/>
          </a:prstGeom>
          <a:solidFill>
            <a:schemeClr val="bg1">
              <a:lumMod val="95000"/>
            </a:schemeClr>
          </a:solidFill>
          <a:ln>
            <a:solidFill>
              <a:schemeClr val="tx2"/>
            </a:solidFill>
          </a:ln>
        </p:spPr>
        <p:txBody>
          <a:bodyPr anchor="ctr"/>
          <a:lstStyle>
            <a:lvl1pPr marL="0" indent="0" algn="ctr">
              <a:buFontTx/>
              <a:buNone/>
              <a:defRPr/>
            </a:lvl1pPr>
          </a:lstStyle>
          <a:p>
            <a:r>
              <a:rPr lang="en-US"/>
              <a:t>Image</a:t>
            </a:r>
          </a:p>
        </p:txBody>
      </p:sp>
      <p:sp>
        <p:nvSpPr>
          <p:cNvPr id="34" name="Picture Placeholder 29">
            <a:extLst>
              <a:ext uri="{FF2B5EF4-FFF2-40B4-BE49-F238E27FC236}">
                <a16:creationId xmlns:a16="http://schemas.microsoft.com/office/drawing/2014/main" id="{77B7D312-3867-19C3-5DC6-0651781036E5}"/>
              </a:ext>
            </a:extLst>
          </p:cNvPr>
          <p:cNvSpPr>
            <a:spLocks noGrp="1"/>
          </p:cNvSpPr>
          <p:nvPr>
            <p:ph type="pic" sz="quarter" idx="38" hasCustomPrompt="1"/>
          </p:nvPr>
        </p:nvSpPr>
        <p:spPr>
          <a:xfrm>
            <a:off x="5395747" y="2016125"/>
            <a:ext cx="1265238" cy="1265238"/>
          </a:xfrm>
          <a:prstGeom prst="rect">
            <a:avLst/>
          </a:prstGeom>
          <a:solidFill>
            <a:schemeClr val="bg1">
              <a:lumMod val="95000"/>
            </a:schemeClr>
          </a:solidFill>
          <a:ln>
            <a:solidFill>
              <a:schemeClr val="tx2"/>
            </a:solidFill>
          </a:ln>
        </p:spPr>
        <p:txBody>
          <a:bodyPr anchor="ctr"/>
          <a:lstStyle>
            <a:lvl1pPr marL="0" indent="0" algn="ctr">
              <a:buFontTx/>
              <a:buNone/>
              <a:defRPr/>
            </a:lvl1pPr>
          </a:lstStyle>
          <a:p>
            <a:r>
              <a:rPr lang="en-US"/>
              <a:t>Image</a:t>
            </a:r>
          </a:p>
        </p:txBody>
      </p:sp>
      <p:sp>
        <p:nvSpPr>
          <p:cNvPr id="35" name="Picture Placeholder 29">
            <a:extLst>
              <a:ext uri="{FF2B5EF4-FFF2-40B4-BE49-F238E27FC236}">
                <a16:creationId xmlns:a16="http://schemas.microsoft.com/office/drawing/2014/main" id="{7F507DD7-8474-BBA6-66E1-CCBA36A129D4}"/>
              </a:ext>
            </a:extLst>
          </p:cNvPr>
          <p:cNvSpPr>
            <a:spLocks noGrp="1"/>
          </p:cNvSpPr>
          <p:nvPr>
            <p:ph type="pic" sz="quarter" idx="39" hasCustomPrompt="1"/>
          </p:nvPr>
        </p:nvSpPr>
        <p:spPr>
          <a:xfrm>
            <a:off x="3238295" y="2016125"/>
            <a:ext cx="1265238" cy="1265238"/>
          </a:xfrm>
          <a:prstGeom prst="rect">
            <a:avLst/>
          </a:prstGeom>
          <a:solidFill>
            <a:schemeClr val="bg1">
              <a:lumMod val="95000"/>
            </a:schemeClr>
          </a:solidFill>
          <a:ln>
            <a:solidFill>
              <a:schemeClr val="tx2"/>
            </a:solidFill>
          </a:ln>
        </p:spPr>
        <p:txBody>
          <a:bodyPr anchor="ctr"/>
          <a:lstStyle>
            <a:lvl1pPr marL="0" indent="0" algn="ctr">
              <a:buFontTx/>
              <a:buNone/>
              <a:defRPr/>
            </a:lvl1pPr>
          </a:lstStyle>
          <a:p>
            <a:r>
              <a:rPr lang="en-US"/>
              <a:t>Image</a:t>
            </a:r>
          </a:p>
        </p:txBody>
      </p:sp>
      <p:sp>
        <p:nvSpPr>
          <p:cNvPr id="18" name="Title Placeholder 1">
            <a:extLst>
              <a:ext uri="{FF2B5EF4-FFF2-40B4-BE49-F238E27FC236}">
                <a16:creationId xmlns:a16="http://schemas.microsoft.com/office/drawing/2014/main" id="{BA2544B5-5310-0F9F-8D68-6FE95509BDE8}"/>
              </a:ext>
            </a:extLst>
          </p:cNvPr>
          <p:cNvSpPr>
            <a:spLocks noGrp="1"/>
          </p:cNvSpPr>
          <p:nvPr>
            <p:ph type="title" hasCustomPrompt="1"/>
          </p:nvPr>
        </p:nvSpPr>
        <p:spPr>
          <a:xfrm>
            <a:off x="489600" y="566927"/>
            <a:ext cx="10695350" cy="500778"/>
          </a:xfrm>
          <a:prstGeom prst="rect">
            <a:avLst/>
          </a:prstGeom>
        </p:spPr>
        <p:txBody>
          <a:bodyPr vert="horz" lIns="91440" tIns="45720" rIns="91440" bIns="45720" rtlCol="0" anchor="t">
            <a:spAutoFit/>
          </a:bodyPr>
          <a:lstStyle>
            <a:lvl1pPr>
              <a:defRPr sz="2400" b="0">
                <a:solidFill>
                  <a:schemeClr val="bg1"/>
                </a:solidFill>
              </a:defRPr>
            </a:lvl1pPr>
          </a:lstStyle>
          <a:p>
            <a:r>
              <a:rPr lang="en-US"/>
              <a:t>Slide title</a:t>
            </a:r>
          </a:p>
        </p:txBody>
      </p:sp>
      <p:pic>
        <p:nvPicPr>
          <p:cNvPr id="10" name="Graphic 9">
            <a:extLst>
              <a:ext uri="{FF2B5EF4-FFF2-40B4-BE49-F238E27FC236}">
                <a16:creationId xmlns:a16="http://schemas.microsoft.com/office/drawing/2014/main" id="{C0A1D28D-1C35-0211-E708-C247A05C8F12}"/>
              </a:ext>
            </a:extLst>
          </p:cNvPr>
          <p:cNvPicPr>
            <a:picLocks noChangeAspect="1"/>
          </p:cNvPicPr>
          <p:nvPr userDrawn="1"/>
        </p:nvPicPr>
        <p:blipFill rotWithShape="1">
          <a:blip r:embed="rId2">
            <a:alphaModFix amt="33000"/>
            <a:extLst>
              <a:ext uri="{96DAC541-7B7A-43D3-8B79-37D633B846F1}">
                <asvg:svgBlip xmlns:asvg="http://schemas.microsoft.com/office/drawing/2016/SVG/main" r:embed="rId3"/>
              </a:ext>
            </a:extLst>
          </a:blip>
          <a:srcRect l="-15" t="7636" r="42394" b="37540"/>
          <a:stretch/>
        </p:blipFill>
        <p:spPr>
          <a:xfrm rot="5400000">
            <a:off x="8260080" y="2926081"/>
            <a:ext cx="6858000" cy="1005840"/>
          </a:xfrm>
          <a:prstGeom prst="rect">
            <a:avLst/>
          </a:prstGeom>
        </p:spPr>
      </p:pic>
      <p:sp>
        <p:nvSpPr>
          <p:cNvPr id="11" name="Rectangle 10">
            <a:extLst>
              <a:ext uri="{FF2B5EF4-FFF2-40B4-BE49-F238E27FC236}">
                <a16:creationId xmlns:a16="http://schemas.microsoft.com/office/drawing/2014/main" id="{6AAE6CB6-9A7F-4389-3A50-EEA644F764A1}"/>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chemeClr val="bg1"/>
                </a:solidFill>
                <a:latin typeface="Montserrat" pitchFamily="2" charset="77"/>
              </a:rPr>
              <a:t>© 2025 SHL and its affiliates. All rights reserved.</a:t>
            </a:r>
          </a:p>
        </p:txBody>
      </p:sp>
      <p:sp>
        <p:nvSpPr>
          <p:cNvPr id="12" name="Text Placeholder 5">
            <a:extLst>
              <a:ext uri="{FF2B5EF4-FFF2-40B4-BE49-F238E27FC236}">
                <a16:creationId xmlns:a16="http://schemas.microsoft.com/office/drawing/2014/main" id="{1EAE830C-AD9A-0704-C301-2B027C5116FC}"/>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chemeClr val="bg1">
                    <a:lumMod val="95000"/>
                  </a:schemeClr>
                </a:solidFill>
              </a:defRPr>
            </a:lvl1pPr>
          </a:lstStyle>
          <a:p>
            <a:r>
              <a:rPr lang="en-US"/>
              <a:t>CLICK HERE TO ADD  ‘CONFIDENTIAL’  OR  ‘RESTRICTED’</a:t>
            </a:r>
          </a:p>
        </p:txBody>
      </p:sp>
      <p:sp>
        <p:nvSpPr>
          <p:cNvPr id="13" name="TextBox 12">
            <a:extLst>
              <a:ext uri="{FF2B5EF4-FFF2-40B4-BE49-F238E27FC236}">
                <a16:creationId xmlns:a16="http://schemas.microsoft.com/office/drawing/2014/main" id="{B6881CE3-905A-8333-4C77-EE2CAB5311C3}"/>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6" name="Picture 15">
            <a:extLst>
              <a:ext uri="{FF2B5EF4-FFF2-40B4-BE49-F238E27FC236}">
                <a16:creationId xmlns:a16="http://schemas.microsoft.com/office/drawing/2014/main" id="{0BD1E931-36A5-2D4B-20E7-84571268DE00}"/>
              </a:ext>
            </a:extLst>
          </p:cNvPr>
          <p:cNvPicPr>
            <a:picLocks noChangeAspect="1"/>
          </p:cNvPicPr>
          <p:nvPr userDrawn="1"/>
        </p:nvPicPr>
        <p:blipFill>
          <a:blip r:embed="rId4"/>
          <a:srcRect/>
          <a:stretch/>
        </p:blipFill>
        <p:spPr>
          <a:xfrm>
            <a:off x="1104873" y="6404036"/>
            <a:ext cx="579246" cy="252231"/>
          </a:xfrm>
          <a:prstGeom prst="rect">
            <a:avLst/>
          </a:prstGeom>
        </p:spPr>
      </p:pic>
      <p:cxnSp>
        <p:nvCxnSpPr>
          <p:cNvPr id="17" name="Straight Connector 16">
            <a:extLst>
              <a:ext uri="{FF2B5EF4-FFF2-40B4-BE49-F238E27FC236}">
                <a16:creationId xmlns:a16="http://schemas.microsoft.com/office/drawing/2014/main" id="{5B6878C3-539C-7D97-98D7-B7B8E3E77BEF}"/>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 Placeholder 36">
            <a:extLst>
              <a:ext uri="{FF2B5EF4-FFF2-40B4-BE49-F238E27FC236}">
                <a16:creationId xmlns:a16="http://schemas.microsoft.com/office/drawing/2014/main" id="{85F251DC-44BC-8FE8-8F2E-EEE6E82B5B93}"/>
              </a:ext>
            </a:extLst>
          </p:cNvPr>
          <p:cNvSpPr>
            <a:spLocks noGrp="1"/>
          </p:cNvSpPr>
          <p:nvPr>
            <p:ph type="body" sz="quarter" idx="40" hasCustomPrompt="1"/>
          </p:nvPr>
        </p:nvSpPr>
        <p:spPr>
          <a:xfrm>
            <a:off x="814886" y="3402383"/>
            <a:ext cx="1776413" cy="314325"/>
          </a:xfrm>
          <a:prstGeom prst="rect">
            <a:avLst/>
          </a:prstGeom>
        </p:spPr>
        <p:txBody>
          <a:bodyPr/>
          <a:lstStyle>
            <a:lvl1pPr marL="0" indent="0" algn="ctr">
              <a:buFontTx/>
              <a:buNone/>
              <a:defRPr b="1" i="0">
                <a:ln>
                  <a:noFill/>
                </a:ln>
                <a:solidFill>
                  <a:schemeClr val="bg1"/>
                </a:solidFill>
                <a:latin typeface="Montserrat SemiBold" pitchFamily="2" charset="77"/>
              </a:defRPr>
            </a:lvl1pPr>
          </a:lstStyle>
          <a:p>
            <a:pPr lvl="0"/>
            <a:r>
              <a:rPr lang="en-US"/>
              <a:t>Speaker 1</a:t>
            </a:r>
          </a:p>
        </p:txBody>
      </p:sp>
      <p:sp>
        <p:nvSpPr>
          <p:cNvPr id="38" name="Text Placeholder 36">
            <a:extLst>
              <a:ext uri="{FF2B5EF4-FFF2-40B4-BE49-F238E27FC236}">
                <a16:creationId xmlns:a16="http://schemas.microsoft.com/office/drawing/2014/main" id="{77DC9F52-AF71-FF32-55AE-F850AFE8032F}"/>
              </a:ext>
            </a:extLst>
          </p:cNvPr>
          <p:cNvSpPr>
            <a:spLocks noGrp="1"/>
          </p:cNvSpPr>
          <p:nvPr>
            <p:ph type="body" sz="quarter" idx="41" hasCustomPrompt="1"/>
          </p:nvPr>
        </p:nvSpPr>
        <p:spPr>
          <a:xfrm>
            <a:off x="2982707" y="3402383"/>
            <a:ext cx="1776413" cy="314325"/>
          </a:xfrm>
          <a:prstGeom prst="rect">
            <a:avLst/>
          </a:prstGeom>
        </p:spPr>
        <p:txBody>
          <a:bodyPr/>
          <a:lstStyle>
            <a:lvl1pPr marL="0" indent="0" algn="ctr">
              <a:buFontTx/>
              <a:buNone/>
              <a:defRPr b="1" i="0">
                <a:ln>
                  <a:noFill/>
                </a:ln>
                <a:solidFill>
                  <a:schemeClr val="bg1"/>
                </a:solidFill>
                <a:latin typeface="Montserrat SemiBold" pitchFamily="2" charset="77"/>
              </a:defRPr>
            </a:lvl1pPr>
          </a:lstStyle>
          <a:p>
            <a:pPr lvl="0"/>
            <a:r>
              <a:rPr lang="en-US"/>
              <a:t>Speaker 2 </a:t>
            </a:r>
          </a:p>
        </p:txBody>
      </p:sp>
      <p:sp>
        <p:nvSpPr>
          <p:cNvPr id="39" name="Text Placeholder 36">
            <a:extLst>
              <a:ext uri="{FF2B5EF4-FFF2-40B4-BE49-F238E27FC236}">
                <a16:creationId xmlns:a16="http://schemas.microsoft.com/office/drawing/2014/main" id="{EA8F854C-61A3-C21C-42B0-922DF775ED8A}"/>
              </a:ext>
            </a:extLst>
          </p:cNvPr>
          <p:cNvSpPr>
            <a:spLocks noGrp="1"/>
          </p:cNvSpPr>
          <p:nvPr>
            <p:ph type="body" sz="quarter" idx="42" hasCustomPrompt="1"/>
          </p:nvPr>
        </p:nvSpPr>
        <p:spPr>
          <a:xfrm>
            <a:off x="5192154" y="3402383"/>
            <a:ext cx="1776413" cy="314325"/>
          </a:xfrm>
          <a:prstGeom prst="rect">
            <a:avLst/>
          </a:prstGeom>
        </p:spPr>
        <p:txBody>
          <a:bodyPr/>
          <a:lstStyle>
            <a:lvl1pPr marL="0" indent="0" algn="ctr">
              <a:buFontTx/>
              <a:buNone/>
              <a:defRPr b="1" i="0">
                <a:ln>
                  <a:noFill/>
                </a:ln>
                <a:solidFill>
                  <a:schemeClr val="bg1"/>
                </a:solidFill>
                <a:latin typeface="Montserrat SemiBold" pitchFamily="2" charset="77"/>
              </a:defRPr>
            </a:lvl1pPr>
          </a:lstStyle>
          <a:p>
            <a:pPr lvl="0"/>
            <a:r>
              <a:rPr lang="en-US"/>
              <a:t>Speaker 3</a:t>
            </a:r>
          </a:p>
        </p:txBody>
      </p:sp>
      <p:sp>
        <p:nvSpPr>
          <p:cNvPr id="40" name="Text Placeholder 36">
            <a:extLst>
              <a:ext uri="{FF2B5EF4-FFF2-40B4-BE49-F238E27FC236}">
                <a16:creationId xmlns:a16="http://schemas.microsoft.com/office/drawing/2014/main" id="{212974A7-6436-90FA-8906-AE7E6D764167}"/>
              </a:ext>
            </a:extLst>
          </p:cNvPr>
          <p:cNvSpPr>
            <a:spLocks noGrp="1"/>
          </p:cNvSpPr>
          <p:nvPr>
            <p:ph type="body" sz="quarter" idx="43" hasCustomPrompt="1"/>
          </p:nvPr>
        </p:nvSpPr>
        <p:spPr>
          <a:xfrm>
            <a:off x="7323609" y="3402383"/>
            <a:ext cx="1776413" cy="314325"/>
          </a:xfrm>
          <a:prstGeom prst="rect">
            <a:avLst/>
          </a:prstGeom>
        </p:spPr>
        <p:txBody>
          <a:bodyPr/>
          <a:lstStyle>
            <a:lvl1pPr marL="0" indent="0" algn="ctr">
              <a:buFontTx/>
              <a:buNone/>
              <a:defRPr b="1" i="0">
                <a:ln>
                  <a:noFill/>
                </a:ln>
                <a:solidFill>
                  <a:schemeClr val="bg1"/>
                </a:solidFill>
                <a:latin typeface="Montserrat SemiBold" pitchFamily="2" charset="77"/>
              </a:defRPr>
            </a:lvl1pPr>
          </a:lstStyle>
          <a:p>
            <a:pPr lvl="0"/>
            <a:r>
              <a:rPr lang="en-US"/>
              <a:t>Speaker 4</a:t>
            </a:r>
          </a:p>
        </p:txBody>
      </p:sp>
      <p:sp>
        <p:nvSpPr>
          <p:cNvPr id="41" name="Text Placeholder 36">
            <a:extLst>
              <a:ext uri="{FF2B5EF4-FFF2-40B4-BE49-F238E27FC236}">
                <a16:creationId xmlns:a16="http://schemas.microsoft.com/office/drawing/2014/main" id="{84C3DD31-F054-84D1-EA15-37AD4F696A07}"/>
              </a:ext>
            </a:extLst>
          </p:cNvPr>
          <p:cNvSpPr>
            <a:spLocks noGrp="1"/>
          </p:cNvSpPr>
          <p:nvPr>
            <p:ph type="body" sz="quarter" idx="44" hasCustomPrompt="1"/>
          </p:nvPr>
        </p:nvSpPr>
        <p:spPr>
          <a:xfrm>
            <a:off x="9520837" y="3402383"/>
            <a:ext cx="1776413" cy="314325"/>
          </a:xfrm>
          <a:prstGeom prst="rect">
            <a:avLst/>
          </a:prstGeom>
        </p:spPr>
        <p:txBody>
          <a:bodyPr/>
          <a:lstStyle>
            <a:lvl1pPr marL="0" indent="0" algn="ctr">
              <a:buFontTx/>
              <a:buNone/>
              <a:defRPr b="1" i="0">
                <a:ln>
                  <a:noFill/>
                </a:ln>
                <a:solidFill>
                  <a:schemeClr val="bg1"/>
                </a:solidFill>
                <a:latin typeface="Montserrat SemiBold" pitchFamily="2" charset="77"/>
              </a:defRPr>
            </a:lvl1pPr>
          </a:lstStyle>
          <a:p>
            <a:pPr lvl="0"/>
            <a:r>
              <a:rPr lang="en-US"/>
              <a:t>Speaker 5</a:t>
            </a:r>
          </a:p>
        </p:txBody>
      </p:sp>
      <p:sp>
        <p:nvSpPr>
          <p:cNvPr id="42" name="Text Placeholder 36">
            <a:extLst>
              <a:ext uri="{FF2B5EF4-FFF2-40B4-BE49-F238E27FC236}">
                <a16:creationId xmlns:a16="http://schemas.microsoft.com/office/drawing/2014/main" id="{9BC29F59-6452-5B3B-0C0B-6B472A09D9B5}"/>
              </a:ext>
            </a:extLst>
          </p:cNvPr>
          <p:cNvSpPr>
            <a:spLocks noGrp="1"/>
          </p:cNvSpPr>
          <p:nvPr>
            <p:ph type="body" sz="quarter" idx="45" hasCustomPrompt="1"/>
          </p:nvPr>
        </p:nvSpPr>
        <p:spPr>
          <a:xfrm>
            <a:off x="825255" y="3790363"/>
            <a:ext cx="1776413" cy="314325"/>
          </a:xfrm>
          <a:prstGeom prst="rect">
            <a:avLst/>
          </a:prstGeom>
        </p:spPr>
        <p:txBody>
          <a:bodyPr/>
          <a:lstStyle>
            <a:lvl1pPr marL="0" indent="0" algn="ctr">
              <a:buFontTx/>
              <a:buNone/>
              <a:defRPr sz="1200" b="0" i="0">
                <a:solidFill>
                  <a:schemeClr val="bg1"/>
                </a:solidFill>
                <a:latin typeface="Montserrat" pitchFamily="2" charset="77"/>
              </a:defRPr>
            </a:lvl1pPr>
          </a:lstStyle>
          <a:p>
            <a:pPr lvl="0"/>
            <a:r>
              <a:rPr lang="en-US"/>
              <a:t>Job title</a:t>
            </a:r>
          </a:p>
        </p:txBody>
      </p:sp>
      <p:sp>
        <p:nvSpPr>
          <p:cNvPr id="43" name="Text Placeholder 36">
            <a:extLst>
              <a:ext uri="{FF2B5EF4-FFF2-40B4-BE49-F238E27FC236}">
                <a16:creationId xmlns:a16="http://schemas.microsoft.com/office/drawing/2014/main" id="{6E28F95C-017E-4C9C-17F5-9D8B1B194D10}"/>
              </a:ext>
            </a:extLst>
          </p:cNvPr>
          <p:cNvSpPr>
            <a:spLocks noGrp="1"/>
          </p:cNvSpPr>
          <p:nvPr>
            <p:ph type="body" sz="quarter" idx="46" hasCustomPrompt="1"/>
          </p:nvPr>
        </p:nvSpPr>
        <p:spPr>
          <a:xfrm>
            <a:off x="2982706" y="3795565"/>
            <a:ext cx="1776413" cy="314325"/>
          </a:xfrm>
          <a:prstGeom prst="rect">
            <a:avLst/>
          </a:prstGeom>
        </p:spPr>
        <p:txBody>
          <a:bodyPr/>
          <a:lstStyle>
            <a:lvl1pPr marL="0" indent="0" algn="ctr">
              <a:buFontTx/>
              <a:buNone/>
              <a:defRPr sz="1200" b="0" i="0">
                <a:solidFill>
                  <a:schemeClr val="bg1"/>
                </a:solidFill>
                <a:latin typeface="Montserrat" pitchFamily="2" charset="77"/>
              </a:defRPr>
            </a:lvl1pPr>
          </a:lstStyle>
          <a:p>
            <a:pPr lvl="0"/>
            <a:r>
              <a:rPr lang="en-US"/>
              <a:t>Job title</a:t>
            </a:r>
          </a:p>
        </p:txBody>
      </p:sp>
      <p:sp>
        <p:nvSpPr>
          <p:cNvPr id="44" name="Text Placeholder 36">
            <a:extLst>
              <a:ext uri="{FF2B5EF4-FFF2-40B4-BE49-F238E27FC236}">
                <a16:creationId xmlns:a16="http://schemas.microsoft.com/office/drawing/2014/main" id="{267F7F7D-41E0-1030-6A11-223924D5D9A4}"/>
              </a:ext>
            </a:extLst>
          </p:cNvPr>
          <p:cNvSpPr>
            <a:spLocks noGrp="1"/>
          </p:cNvSpPr>
          <p:nvPr>
            <p:ph type="body" sz="quarter" idx="47" hasCustomPrompt="1"/>
          </p:nvPr>
        </p:nvSpPr>
        <p:spPr>
          <a:xfrm>
            <a:off x="5192153" y="3790089"/>
            <a:ext cx="1776413" cy="314325"/>
          </a:xfrm>
          <a:prstGeom prst="rect">
            <a:avLst/>
          </a:prstGeom>
        </p:spPr>
        <p:txBody>
          <a:bodyPr/>
          <a:lstStyle>
            <a:lvl1pPr marL="0" indent="0" algn="ctr">
              <a:buFontTx/>
              <a:buNone/>
              <a:defRPr sz="1200" b="0" i="0">
                <a:solidFill>
                  <a:schemeClr val="bg1"/>
                </a:solidFill>
                <a:latin typeface="Montserrat" pitchFamily="2" charset="77"/>
              </a:defRPr>
            </a:lvl1pPr>
          </a:lstStyle>
          <a:p>
            <a:pPr lvl="0"/>
            <a:r>
              <a:rPr lang="en-US"/>
              <a:t>Job title</a:t>
            </a:r>
          </a:p>
        </p:txBody>
      </p:sp>
      <p:sp>
        <p:nvSpPr>
          <p:cNvPr id="45" name="Text Placeholder 36">
            <a:extLst>
              <a:ext uri="{FF2B5EF4-FFF2-40B4-BE49-F238E27FC236}">
                <a16:creationId xmlns:a16="http://schemas.microsoft.com/office/drawing/2014/main" id="{194142C6-7EB8-299A-5A20-F2ED702AFA95}"/>
              </a:ext>
            </a:extLst>
          </p:cNvPr>
          <p:cNvSpPr>
            <a:spLocks noGrp="1"/>
          </p:cNvSpPr>
          <p:nvPr>
            <p:ph type="body" sz="quarter" idx="48" hasCustomPrompt="1"/>
          </p:nvPr>
        </p:nvSpPr>
        <p:spPr>
          <a:xfrm>
            <a:off x="7322955" y="3791416"/>
            <a:ext cx="1776413" cy="314325"/>
          </a:xfrm>
          <a:prstGeom prst="rect">
            <a:avLst/>
          </a:prstGeom>
        </p:spPr>
        <p:txBody>
          <a:bodyPr/>
          <a:lstStyle>
            <a:lvl1pPr marL="0" indent="0" algn="ctr">
              <a:buFontTx/>
              <a:buNone/>
              <a:defRPr sz="1200" b="0" i="0">
                <a:solidFill>
                  <a:schemeClr val="bg1"/>
                </a:solidFill>
                <a:latin typeface="Montserrat" pitchFamily="2" charset="77"/>
              </a:defRPr>
            </a:lvl1pPr>
          </a:lstStyle>
          <a:p>
            <a:pPr lvl="0"/>
            <a:r>
              <a:rPr lang="en-US"/>
              <a:t>Job title</a:t>
            </a:r>
          </a:p>
        </p:txBody>
      </p:sp>
      <p:sp>
        <p:nvSpPr>
          <p:cNvPr id="46" name="Text Placeholder 36">
            <a:extLst>
              <a:ext uri="{FF2B5EF4-FFF2-40B4-BE49-F238E27FC236}">
                <a16:creationId xmlns:a16="http://schemas.microsoft.com/office/drawing/2014/main" id="{FFA64C88-0FF1-01D7-2195-913D5284911E}"/>
              </a:ext>
            </a:extLst>
          </p:cNvPr>
          <p:cNvSpPr>
            <a:spLocks noGrp="1"/>
          </p:cNvSpPr>
          <p:nvPr>
            <p:ph type="body" sz="quarter" idx="49" hasCustomPrompt="1"/>
          </p:nvPr>
        </p:nvSpPr>
        <p:spPr>
          <a:xfrm>
            <a:off x="9510468" y="3790089"/>
            <a:ext cx="1776413" cy="314325"/>
          </a:xfrm>
          <a:prstGeom prst="rect">
            <a:avLst/>
          </a:prstGeom>
        </p:spPr>
        <p:txBody>
          <a:bodyPr/>
          <a:lstStyle>
            <a:lvl1pPr marL="0" indent="0" algn="ctr">
              <a:buFontTx/>
              <a:buNone/>
              <a:defRPr sz="1200" b="0" i="0">
                <a:solidFill>
                  <a:schemeClr val="bg1"/>
                </a:solidFill>
                <a:latin typeface="Montserrat" pitchFamily="2" charset="77"/>
              </a:defRPr>
            </a:lvl1pPr>
          </a:lstStyle>
          <a:p>
            <a:pPr lvl="0"/>
            <a:r>
              <a:rPr lang="en-US"/>
              <a:t>Job title</a:t>
            </a:r>
          </a:p>
        </p:txBody>
      </p:sp>
    </p:spTree>
    <p:extLst>
      <p:ext uri="{BB962C8B-B14F-4D97-AF65-F5344CB8AC3E}">
        <p14:creationId xmlns:p14="http://schemas.microsoft.com/office/powerpoint/2010/main" val="156362758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Agenda v1 Green with boxe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69F7E9-3655-0089-7FCE-B0E9D9A69AAA}"/>
              </a:ext>
            </a:extLst>
          </p:cNvPr>
          <p:cNvSpPr/>
          <p:nvPr userDrawn="1"/>
        </p:nvSpPr>
        <p:spPr>
          <a:xfrm>
            <a:off x="0" y="0"/>
            <a:ext cx="2384981" cy="685800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50B9E1A5-EA78-5E14-68CD-7D494F8652D8}"/>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4" name="Rectangle 3">
            <a:extLst>
              <a:ext uri="{FF2B5EF4-FFF2-40B4-BE49-F238E27FC236}">
                <a16:creationId xmlns:a16="http://schemas.microsoft.com/office/drawing/2014/main" id="{BBF2F2A1-DBA7-8D7A-BC36-34A64E272E50}"/>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rgbClr val="353535"/>
                </a:solidFill>
                <a:latin typeface="Montserrat" pitchFamily="2" charset="77"/>
              </a:rPr>
              <a:t>© 2025 SHL and its affiliates. All rights reserved.</a:t>
            </a:r>
          </a:p>
        </p:txBody>
      </p:sp>
      <p:sp>
        <p:nvSpPr>
          <p:cNvPr id="6" name="TextBox 5">
            <a:extLst>
              <a:ext uri="{FF2B5EF4-FFF2-40B4-BE49-F238E27FC236}">
                <a16:creationId xmlns:a16="http://schemas.microsoft.com/office/drawing/2014/main" id="{D02149A9-7002-56C3-0013-E0E4972A19ED}"/>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8" name="Picture 7">
            <a:extLst>
              <a:ext uri="{FF2B5EF4-FFF2-40B4-BE49-F238E27FC236}">
                <a16:creationId xmlns:a16="http://schemas.microsoft.com/office/drawing/2014/main" id="{4930E914-7269-2DCB-D3DB-DA41CBDCB6F1}"/>
              </a:ext>
            </a:extLst>
          </p:cNvPr>
          <p:cNvPicPr>
            <a:picLocks noChangeAspect="1"/>
          </p:cNvPicPr>
          <p:nvPr userDrawn="1"/>
        </p:nvPicPr>
        <p:blipFill>
          <a:blip r:embed="rId2"/>
          <a:srcRect/>
          <a:stretch/>
        </p:blipFill>
        <p:spPr>
          <a:xfrm>
            <a:off x="1104873" y="6404036"/>
            <a:ext cx="579246" cy="252231"/>
          </a:xfrm>
          <a:prstGeom prst="rect">
            <a:avLst/>
          </a:prstGeom>
        </p:spPr>
      </p:pic>
      <p:cxnSp>
        <p:nvCxnSpPr>
          <p:cNvPr id="13" name="Straight Connector 12">
            <a:extLst>
              <a:ext uri="{FF2B5EF4-FFF2-40B4-BE49-F238E27FC236}">
                <a16:creationId xmlns:a16="http://schemas.microsoft.com/office/drawing/2014/main" id="{DAFFBDAB-F9A4-5304-AC73-3978FBE5F607}"/>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Placeholder 1">
            <a:extLst>
              <a:ext uri="{FF2B5EF4-FFF2-40B4-BE49-F238E27FC236}">
                <a16:creationId xmlns:a16="http://schemas.microsoft.com/office/drawing/2014/main" id="{5166C058-4D10-E7A1-F92A-D2C8F7F83966}"/>
              </a:ext>
            </a:extLst>
          </p:cNvPr>
          <p:cNvSpPr>
            <a:spLocks noGrp="1"/>
          </p:cNvSpPr>
          <p:nvPr>
            <p:ph type="title" hasCustomPrompt="1"/>
          </p:nvPr>
        </p:nvSpPr>
        <p:spPr>
          <a:xfrm>
            <a:off x="489600" y="565200"/>
            <a:ext cx="1581240" cy="500715"/>
          </a:xfrm>
          <a:prstGeom prst="rect">
            <a:avLst/>
          </a:prstGeom>
        </p:spPr>
        <p:txBody>
          <a:bodyPr vert="horz" lIns="91440" tIns="45720" rIns="91440" bIns="45720" rtlCol="0" anchor="t">
            <a:spAutoFit/>
          </a:bodyPr>
          <a:lstStyle>
            <a:lvl1pPr>
              <a:defRPr sz="2400" b="0">
                <a:solidFill>
                  <a:schemeClr val="bg1"/>
                </a:solidFill>
              </a:defRPr>
            </a:lvl1pPr>
          </a:lstStyle>
          <a:p>
            <a:r>
              <a:rPr lang="en-US"/>
              <a:t>Agenda</a:t>
            </a:r>
          </a:p>
        </p:txBody>
      </p:sp>
      <p:pic>
        <p:nvPicPr>
          <p:cNvPr id="3" name="Graphic 2">
            <a:extLst>
              <a:ext uri="{FF2B5EF4-FFF2-40B4-BE49-F238E27FC236}">
                <a16:creationId xmlns:a16="http://schemas.microsoft.com/office/drawing/2014/main" id="{D7DC3261-6851-7885-C6B0-5EA8DC1CF1E3}"/>
              </a:ext>
            </a:extLst>
          </p:cNvPr>
          <p:cNvPicPr>
            <a:picLocks noChangeAspect="1"/>
          </p:cNvPicPr>
          <p:nvPr userDrawn="1"/>
        </p:nvPicPr>
        <p:blipFill rotWithShape="1">
          <a:blip r:embed="rId3">
            <a:alphaModFix amt="33000"/>
            <a:extLst>
              <a:ext uri="{96DAC541-7B7A-43D3-8B79-37D633B846F1}">
                <asvg:svgBlip xmlns:asvg="http://schemas.microsoft.com/office/drawing/2016/SVG/main" r:embed="rId4"/>
              </a:ext>
            </a:extLst>
          </a:blip>
          <a:srcRect l="-15" t="7636" r="42394" b="37540"/>
          <a:stretch/>
        </p:blipFill>
        <p:spPr>
          <a:xfrm rot="5400000">
            <a:off x="8260080" y="2926081"/>
            <a:ext cx="6858000" cy="1005840"/>
          </a:xfrm>
          <a:prstGeom prst="rect">
            <a:avLst/>
          </a:prstGeom>
        </p:spPr>
      </p:pic>
    </p:spTree>
    <p:extLst>
      <p:ext uri="{BB962C8B-B14F-4D97-AF65-F5344CB8AC3E}">
        <p14:creationId xmlns:p14="http://schemas.microsoft.com/office/powerpoint/2010/main" val="96722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6369-7F35-0874-85F6-8771447261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27C51EE-CE61-4185-3722-BC99DE2076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25B9E4C-8FF0-AC61-57FF-27B7B27EE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8C9860-0EE4-A581-929C-E8A8503168FE}"/>
              </a:ext>
            </a:extLst>
          </p:cNvPr>
          <p:cNvSpPr>
            <a:spLocks noGrp="1"/>
          </p:cNvSpPr>
          <p:nvPr>
            <p:ph type="dt" sz="half" idx="10"/>
          </p:nvPr>
        </p:nvSpPr>
        <p:spPr/>
        <p:txBody>
          <a:bodyPr/>
          <a:lstStyle/>
          <a:p>
            <a:fld id="{85001C06-E19A-43BE-9F2C-3AD7684791AB}" type="datetimeFigureOut">
              <a:rPr lang="en-GB" smtClean="0"/>
              <a:t>29/03/2025</a:t>
            </a:fld>
            <a:endParaRPr lang="en-GB"/>
          </a:p>
        </p:txBody>
      </p:sp>
      <p:sp>
        <p:nvSpPr>
          <p:cNvPr id="6" name="Footer Placeholder 5">
            <a:extLst>
              <a:ext uri="{FF2B5EF4-FFF2-40B4-BE49-F238E27FC236}">
                <a16:creationId xmlns:a16="http://schemas.microsoft.com/office/drawing/2014/main" id="{AF9E4EF1-474A-F390-C7E2-21066E9BCD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760F55-9A32-5CDA-CBCE-157076E55C74}"/>
              </a:ext>
            </a:extLst>
          </p:cNvPr>
          <p:cNvSpPr>
            <a:spLocks noGrp="1"/>
          </p:cNvSpPr>
          <p:nvPr>
            <p:ph type="sldNum" sz="quarter" idx="12"/>
          </p:nvPr>
        </p:nvSpPr>
        <p:spPr/>
        <p:txBody>
          <a:bodyPr/>
          <a:lstStyle/>
          <a:p>
            <a:fld id="{2E977469-281F-4DDB-A510-689792FAE785}" type="slidenum">
              <a:rPr lang="en-GB" smtClean="0"/>
              <a:t>‹#›</a:t>
            </a:fld>
            <a:endParaRPr lang="en-GB"/>
          </a:p>
        </p:txBody>
      </p:sp>
    </p:spTree>
    <p:extLst>
      <p:ext uri="{BB962C8B-B14F-4D97-AF65-F5344CB8AC3E}">
        <p14:creationId xmlns:p14="http://schemas.microsoft.com/office/powerpoint/2010/main" val="41639550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Agenda v2 Grey with circle numbers">
    <p:bg>
      <p:bgPr>
        <a:solidFill>
          <a:schemeClr val="tx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9C172A6-93EB-1D4E-D019-ABB69AA5BF7B}"/>
              </a:ext>
            </a:extLst>
          </p:cNvPr>
          <p:cNvPicPr>
            <a:picLocks noChangeAspect="1"/>
          </p:cNvPicPr>
          <p:nvPr userDrawn="1"/>
        </p:nvPicPr>
        <p:blipFill rotWithShape="1">
          <a:blip r:embed="rId2">
            <a:alphaModFix amt="33000"/>
            <a:extLst>
              <a:ext uri="{96DAC541-7B7A-43D3-8B79-37D633B846F1}">
                <asvg:svgBlip xmlns:asvg="http://schemas.microsoft.com/office/drawing/2016/SVG/main" r:embed="rId3"/>
              </a:ext>
            </a:extLst>
          </a:blip>
          <a:srcRect l="-15" t="7636" r="42394" b="37540"/>
          <a:stretch/>
        </p:blipFill>
        <p:spPr>
          <a:xfrm rot="5400000">
            <a:off x="8260080" y="2926081"/>
            <a:ext cx="6858000" cy="1005840"/>
          </a:xfrm>
          <a:prstGeom prst="rect">
            <a:avLst/>
          </a:prstGeom>
        </p:spPr>
      </p:pic>
      <p:sp>
        <p:nvSpPr>
          <p:cNvPr id="11" name="Rectangle 10">
            <a:extLst>
              <a:ext uri="{FF2B5EF4-FFF2-40B4-BE49-F238E27FC236}">
                <a16:creationId xmlns:a16="http://schemas.microsoft.com/office/drawing/2014/main" id="{8831EF89-3095-8FE5-44FB-15F25FE98B10}"/>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bg1"/>
                </a:solidFill>
                <a:latin typeface="Montserrat" pitchFamily="2" charset="77"/>
              </a:rPr>
              <a:t>© 2025 SHL and its affiliates. All rights reserved.</a:t>
            </a:r>
          </a:p>
        </p:txBody>
      </p:sp>
      <p:sp>
        <p:nvSpPr>
          <p:cNvPr id="14" name="Text Placeholder 5">
            <a:extLst>
              <a:ext uri="{FF2B5EF4-FFF2-40B4-BE49-F238E27FC236}">
                <a16:creationId xmlns:a16="http://schemas.microsoft.com/office/drawing/2014/main" id="{048C071D-462D-5809-DE3E-658ECB9856BA}"/>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chemeClr val="bg1">
                    <a:lumMod val="95000"/>
                  </a:schemeClr>
                </a:solidFill>
              </a:defRPr>
            </a:lvl1pPr>
          </a:lstStyle>
          <a:p>
            <a:r>
              <a:rPr lang="en-US"/>
              <a:t>CLICK HERE TO ADD  ‘CONFIDENTIAL’  OR  ‘RESTRICTED’</a:t>
            </a:r>
          </a:p>
        </p:txBody>
      </p:sp>
      <p:sp>
        <p:nvSpPr>
          <p:cNvPr id="15" name="TextBox 14">
            <a:extLst>
              <a:ext uri="{FF2B5EF4-FFF2-40B4-BE49-F238E27FC236}">
                <a16:creationId xmlns:a16="http://schemas.microsoft.com/office/drawing/2014/main" id="{CF0D23A2-3196-BC4A-97A6-3168659AA586}"/>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7" name="Picture 16">
            <a:extLst>
              <a:ext uri="{FF2B5EF4-FFF2-40B4-BE49-F238E27FC236}">
                <a16:creationId xmlns:a16="http://schemas.microsoft.com/office/drawing/2014/main" id="{9D3E1ED2-361F-2BF8-73C1-F569DFF03C0B}"/>
              </a:ext>
            </a:extLst>
          </p:cNvPr>
          <p:cNvPicPr>
            <a:picLocks noChangeAspect="1"/>
          </p:cNvPicPr>
          <p:nvPr userDrawn="1"/>
        </p:nvPicPr>
        <p:blipFill>
          <a:blip r:embed="rId4"/>
          <a:srcRect/>
          <a:stretch/>
        </p:blipFill>
        <p:spPr>
          <a:xfrm>
            <a:off x="1104873" y="6404036"/>
            <a:ext cx="579246" cy="252231"/>
          </a:xfrm>
          <a:prstGeom prst="rect">
            <a:avLst/>
          </a:prstGeom>
        </p:spPr>
      </p:pic>
      <p:cxnSp>
        <p:nvCxnSpPr>
          <p:cNvPr id="18" name="Straight Connector 17">
            <a:extLst>
              <a:ext uri="{FF2B5EF4-FFF2-40B4-BE49-F238E27FC236}">
                <a16:creationId xmlns:a16="http://schemas.microsoft.com/office/drawing/2014/main" id="{4D638FBE-DA73-4602-D90F-33721B5C899E}"/>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itle Placeholder 1">
            <a:extLst>
              <a:ext uri="{FF2B5EF4-FFF2-40B4-BE49-F238E27FC236}">
                <a16:creationId xmlns:a16="http://schemas.microsoft.com/office/drawing/2014/main" id="{980759D5-F36D-933B-8CF0-7A2C783412E6}"/>
              </a:ext>
            </a:extLst>
          </p:cNvPr>
          <p:cNvSpPr>
            <a:spLocks noGrp="1"/>
          </p:cNvSpPr>
          <p:nvPr>
            <p:ph type="title" hasCustomPrompt="1"/>
          </p:nvPr>
        </p:nvSpPr>
        <p:spPr>
          <a:xfrm>
            <a:off x="489600" y="565200"/>
            <a:ext cx="10695350" cy="500778"/>
          </a:xfrm>
          <a:prstGeom prst="rect">
            <a:avLst/>
          </a:prstGeom>
        </p:spPr>
        <p:txBody>
          <a:bodyPr vert="horz" lIns="91440" tIns="45720" rIns="91440" bIns="45720" rtlCol="0" anchor="t">
            <a:spAutoFit/>
          </a:bodyPr>
          <a:lstStyle>
            <a:lvl1pPr>
              <a:defRPr sz="2400" b="0">
                <a:solidFill>
                  <a:schemeClr val="bg1"/>
                </a:solidFill>
              </a:defRPr>
            </a:lvl1pPr>
          </a:lstStyle>
          <a:p>
            <a:r>
              <a:rPr lang="en-US"/>
              <a:t>Agenda</a:t>
            </a:r>
          </a:p>
        </p:txBody>
      </p:sp>
      <p:pic>
        <p:nvPicPr>
          <p:cNvPr id="20" name="Graphic 7">
            <a:extLst>
              <a:ext uri="{FF2B5EF4-FFF2-40B4-BE49-F238E27FC236}">
                <a16:creationId xmlns:a16="http://schemas.microsoft.com/office/drawing/2014/main" id="{13CF6028-D84F-5E83-71B6-6885E7655FFB}"/>
              </a:ext>
            </a:extLst>
          </p:cNvPr>
          <p:cNvPicPr>
            <a:picLocks noChangeAspect="1"/>
          </p:cNvPicPr>
          <p:nvPr userDrawn="1"/>
        </p:nvPicPr>
        <p:blipFill>
          <a:blip r:embed="rId5"/>
          <a:srcRect/>
          <a:stretch/>
        </p:blipFill>
        <p:spPr>
          <a:xfrm>
            <a:off x="416262" y="1670399"/>
            <a:ext cx="640800" cy="640800"/>
          </a:xfrm>
          <a:prstGeom prst="rect">
            <a:avLst/>
          </a:prstGeom>
          <a:noFill/>
        </p:spPr>
      </p:pic>
      <p:pic>
        <p:nvPicPr>
          <p:cNvPr id="21" name="Graphic 9">
            <a:extLst>
              <a:ext uri="{FF2B5EF4-FFF2-40B4-BE49-F238E27FC236}">
                <a16:creationId xmlns:a16="http://schemas.microsoft.com/office/drawing/2014/main" id="{29FD1AF8-A93A-C4B8-057D-00045E7C3BCB}"/>
              </a:ext>
            </a:extLst>
          </p:cNvPr>
          <p:cNvPicPr>
            <a:picLocks noChangeAspect="1"/>
          </p:cNvPicPr>
          <p:nvPr userDrawn="1"/>
        </p:nvPicPr>
        <p:blipFill>
          <a:blip r:embed="rId6"/>
          <a:srcRect/>
          <a:stretch/>
        </p:blipFill>
        <p:spPr>
          <a:xfrm>
            <a:off x="430816" y="2560283"/>
            <a:ext cx="640800" cy="640800"/>
          </a:xfrm>
          <a:prstGeom prst="rect">
            <a:avLst/>
          </a:prstGeom>
          <a:noFill/>
        </p:spPr>
      </p:pic>
      <p:pic>
        <p:nvPicPr>
          <p:cNvPr id="22" name="Picture 21" descr="A number in a circle&#10;&#10;Description automatically generated">
            <a:extLst>
              <a:ext uri="{FF2B5EF4-FFF2-40B4-BE49-F238E27FC236}">
                <a16:creationId xmlns:a16="http://schemas.microsoft.com/office/drawing/2014/main" id="{00F9CE4E-2AAF-4C14-D8C4-27F350F3F035}"/>
              </a:ext>
            </a:extLst>
          </p:cNvPr>
          <p:cNvPicPr>
            <a:picLocks noChangeAspect="1"/>
          </p:cNvPicPr>
          <p:nvPr userDrawn="1"/>
        </p:nvPicPr>
        <p:blipFill>
          <a:blip r:embed="rId7"/>
          <a:stretch>
            <a:fillRect/>
          </a:stretch>
        </p:blipFill>
        <p:spPr>
          <a:xfrm>
            <a:off x="429335" y="3450167"/>
            <a:ext cx="640800" cy="640800"/>
          </a:xfrm>
          <a:prstGeom prst="rect">
            <a:avLst/>
          </a:prstGeom>
        </p:spPr>
      </p:pic>
      <p:pic>
        <p:nvPicPr>
          <p:cNvPr id="23" name="Graphic 22">
            <a:extLst>
              <a:ext uri="{FF2B5EF4-FFF2-40B4-BE49-F238E27FC236}">
                <a16:creationId xmlns:a16="http://schemas.microsoft.com/office/drawing/2014/main" id="{D70B234E-AD98-83B9-06A1-0FFF34DEA801}"/>
              </a:ext>
            </a:extLst>
          </p:cNvPr>
          <p:cNvPicPr>
            <a:picLocks noChangeAspect="1"/>
          </p:cNvPicPr>
          <p:nvPr userDrawn="1"/>
        </p:nvPicPr>
        <p:blipFill>
          <a:blip r:embed="rId8"/>
          <a:srcRect/>
          <a:stretch/>
        </p:blipFill>
        <p:spPr>
          <a:xfrm>
            <a:off x="429335" y="4340051"/>
            <a:ext cx="640800" cy="640800"/>
          </a:xfrm>
          <a:prstGeom prst="rect">
            <a:avLst/>
          </a:prstGeom>
          <a:noFill/>
        </p:spPr>
      </p:pic>
      <p:sp>
        <p:nvSpPr>
          <p:cNvPr id="24" name="Text Placeholder 26">
            <a:extLst>
              <a:ext uri="{FF2B5EF4-FFF2-40B4-BE49-F238E27FC236}">
                <a16:creationId xmlns:a16="http://schemas.microsoft.com/office/drawing/2014/main" id="{0FBF20F5-694F-30D6-0963-DA2F226E3D26}"/>
              </a:ext>
            </a:extLst>
          </p:cNvPr>
          <p:cNvSpPr>
            <a:spLocks noGrp="1"/>
          </p:cNvSpPr>
          <p:nvPr>
            <p:ph type="body" sz="quarter" idx="35" hasCustomPrompt="1"/>
          </p:nvPr>
        </p:nvSpPr>
        <p:spPr>
          <a:xfrm>
            <a:off x="1136012" y="1795819"/>
            <a:ext cx="10035594" cy="364587"/>
          </a:xfrm>
          <a:prstGeom prst="rect">
            <a:avLst/>
          </a:prstGeom>
        </p:spPr>
        <p:txBody>
          <a:bodyPr anchor="ctr">
            <a:spAutoFit/>
          </a:bodyPr>
          <a:lstStyle>
            <a:lvl1pPr marL="0" indent="0">
              <a:buNone/>
              <a:defRPr sz="1600" b="0" i="0">
                <a:solidFill>
                  <a:schemeClr val="tx2"/>
                </a:solidFill>
                <a:latin typeface="Montserrat SemiBold" pitchFamily="2" charset="77"/>
              </a:defRPr>
            </a:lvl1pPr>
          </a:lstStyle>
          <a:p>
            <a:pPr lvl="0"/>
            <a:r>
              <a:rPr lang="en-US"/>
              <a:t>Item 1</a:t>
            </a:r>
            <a:endParaRPr lang="en-GB"/>
          </a:p>
        </p:txBody>
      </p:sp>
      <p:sp>
        <p:nvSpPr>
          <p:cNvPr id="25" name="Text Placeholder 26">
            <a:extLst>
              <a:ext uri="{FF2B5EF4-FFF2-40B4-BE49-F238E27FC236}">
                <a16:creationId xmlns:a16="http://schemas.microsoft.com/office/drawing/2014/main" id="{69809383-026E-6270-F1C3-CEE8A9FB6E8C}"/>
              </a:ext>
            </a:extLst>
          </p:cNvPr>
          <p:cNvSpPr>
            <a:spLocks noGrp="1"/>
          </p:cNvSpPr>
          <p:nvPr>
            <p:ph type="body" sz="quarter" idx="36" hasCustomPrompt="1"/>
          </p:nvPr>
        </p:nvSpPr>
        <p:spPr>
          <a:xfrm>
            <a:off x="1149488" y="2689707"/>
            <a:ext cx="10035461" cy="364587"/>
          </a:xfrm>
          <a:prstGeom prst="rect">
            <a:avLst/>
          </a:prstGeom>
        </p:spPr>
        <p:txBody>
          <a:bodyPr anchor="ctr">
            <a:spAutoFit/>
          </a:bodyPr>
          <a:lstStyle>
            <a:lvl1pPr marL="0" indent="0">
              <a:buNone/>
              <a:defRPr sz="1600" b="0" i="0">
                <a:solidFill>
                  <a:schemeClr val="tx2"/>
                </a:solidFill>
                <a:latin typeface="Montserrat SemiBold" pitchFamily="2" charset="77"/>
              </a:defRPr>
            </a:lvl1pPr>
          </a:lstStyle>
          <a:p>
            <a:pPr lvl="0"/>
            <a:r>
              <a:rPr lang="en-US"/>
              <a:t>Item 2</a:t>
            </a:r>
            <a:endParaRPr lang="en-GB"/>
          </a:p>
        </p:txBody>
      </p:sp>
      <p:sp>
        <p:nvSpPr>
          <p:cNvPr id="26" name="Text Placeholder 26">
            <a:extLst>
              <a:ext uri="{FF2B5EF4-FFF2-40B4-BE49-F238E27FC236}">
                <a16:creationId xmlns:a16="http://schemas.microsoft.com/office/drawing/2014/main" id="{D7D38F6F-288F-36CD-BA30-983A00F6E698}"/>
              </a:ext>
            </a:extLst>
          </p:cNvPr>
          <p:cNvSpPr>
            <a:spLocks noGrp="1"/>
          </p:cNvSpPr>
          <p:nvPr>
            <p:ph type="body" sz="quarter" idx="37" hasCustomPrompt="1"/>
          </p:nvPr>
        </p:nvSpPr>
        <p:spPr>
          <a:xfrm>
            <a:off x="1136011" y="3583595"/>
            <a:ext cx="10035460" cy="364587"/>
          </a:xfrm>
          <a:prstGeom prst="rect">
            <a:avLst/>
          </a:prstGeom>
        </p:spPr>
        <p:txBody>
          <a:bodyPr anchor="ctr">
            <a:spAutoFit/>
          </a:bodyPr>
          <a:lstStyle>
            <a:lvl1pPr marL="0" indent="0">
              <a:buNone/>
              <a:defRPr sz="1600" b="0" i="0">
                <a:solidFill>
                  <a:schemeClr val="tx2"/>
                </a:solidFill>
                <a:latin typeface="Montserrat SemiBold" pitchFamily="2" charset="77"/>
              </a:defRPr>
            </a:lvl1pPr>
          </a:lstStyle>
          <a:p>
            <a:pPr lvl="0"/>
            <a:r>
              <a:rPr lang="en-US"/>
              <a:t>Item 3</a:t>
            </a:r>
            <a:endParaRPr lang="en-GB"/>
          </a:p>
        </p:txBody>
      </p:sp>
      <p:sp>
        <p:nvSpPr>
          <p:cNvPr id="31" name="Text Placeholder 26">
            <a:extLst>
              <a:ext uri="{FF2B5EF4-FFF2-40B4-BE49-F238E27FC236}">
                <a16:creationId xmlns:a16="http://schemas.microsoft.com/office/drawing/2014/main" id="{8790EBA9-5CDC-3C56-9906-85E8819506CA}"/>
              </a:ext>
            </a:extLst>
          </p:cNvPr>
          <p:cNvSpPr>
            <a:spLocks noGrp="1"/>
          </p:cNvSpPr>
          <p:nvPr>
            <p:ph type="body" sz="quarter" idx="38" hasCustomPrompt="1"/>
          </p:nvPr>
        </p:nvSpPr>
        <p:spPr>
          <a:xfrm>
            <a:off x="1130244" y="4477483"/>
            <a:ext cx="10035460" cy="364587"/>
          </a:xfrm>
          <a:prstGeom prst="rect">
            <a:avLst/>
          </a:prstGeom>
        </p:spPr>
        <p:txBody>
          <a:bodyPr anchor="ctr">
            <a:spAutoFit/>
          </a:bodyPr>
          <a:lstStyle>
            <a:lvl1pPr marL="0" indent="0">
              <a:buNone/>
              <a:defRPr sz="1600" b="0" i="0">
                <a:solidFill>
                  <a:schemeClr val="tx2"/>
                </a:solidFill>
                <a:latin typeface="Montserrat SemiBold" pitchFamily="2" charset="77"/>
              </a:defRPr>
            </a:lvl1pPr>
          </a:lstStyle>
          <a:p>
            <a:pPr lvl="0"/>
            <a:r>
              <a:rPr lang="en-US"/>
              <a:t>Item 4</a:t>
            </a:r>
            <a:endParaRPr lang="en-GB"/>
          </a:p>
        </p:txBody>
      </p:sp>
    </p:spTree>
    <p:extLst>
      <p:ext uri="{BB962C8B-B14F-4D97-AF65-F5344CB8AC3E}">
        <p14:creationId xmlns:p14="http://schemas.microsoft.com/office/powerpoint/2010/main" val="2849849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Divider slide v1 Grey">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A0DF-EAC0-7018-DCFF-4083A010BFB8}"/>
              </a:ext>
            </a:extLst>
          </p:cNvPr>
          <p:cNvPicPr>
            <a:picLocks noChangeAspect="1"/>
          </p:cNvPicPr>
          <p:nvPr userDrawn="1"/>
        </p:nvPicPr>
        <p:blipFill>
          <a:blip r:embed="rId2"/>
          <a:stretch>
            <a:fillRect/>
          </a:stretch>
        </p:blipFill>
        <p:spPr>
          <a:xfrm>
            <a:off x="1177552" y="1508760"/>
            <a:ext cx="1370576" cy="188118"/>
          </a:xfrm>
          <a:prstGeom prst="rect">
            <a:avLst/>
          </a:prstGeom>
        </p:spPr>
      </p:pic>
      <p:sp>
        <p:nvSpPr>
          <p:cNvPr id="7" name="Rectangle 6">
            <a:extLst>
              <a:ext uri="{FF2B5EF4-FFF2-40B4-BE49-F238E27FC236}">
                <a16:creationId xmlns:a16="http://schemas.microsoft.com/office/drawing/2014/main" id="{C84B9682-B73D-45BE-1479-36574D2E340E}"/>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bg1"/>
                </a:solidFill>
                <a:latin typeface="Montserrat" pitchFamily="2" charset="77"/>
              </a:rPr>
              <a:t>© 2025 SHL and its affiliates. All rights reserved.</a:t>
            </a:r>
          </a:p>
        </p:txBody>
      </p:sp>
      <p:sp>
        <p:nvSpPr>
          <p:cNvPr id="8" name="Text Placeholder 5">
            <a:extLst>
              <a:ext uri="{FF2B5EF4-FFF2-40B4-BE49-F238E27FC236}">
                <a16:creationId xmlns:a16="http://schemas.microsoft.com/office/drawing/2014/main" id="{C551D8E8-EE7B-6165-BD37-5394037AFD32}"/>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chemeClr val="bg1">
                    <a:lumMod val="95000"/>
                  </a:schemeClr>
                </a:solidFill>
              </a:defRPr>
            </a:lvl1pPr>
          </a:lstStyle>
          <a:p>
            <a:r>
              <a:rPr lang="en-US"/>
              <a:t>CLICK HERE TO ADD  ‘CONFIDENTIAL’  OR  ‘RESTRICTED’</a:t>
            </a:r>
          </a:p>
        </p:txBody>
      </p:sp>
      <p:sp>
        <p:nvSpPr>
          <p:cNvPr id="9" name="TextBox 8">
            <a:extLst>
              <a:ext uri="{FF2B5EF4-FFF2-40B4-BE49-F238E27FC236}">
                <a16:creationId xmlns:a16="http://schemas.microsoft.com/office/drawing/2014/main" id="{DB645F88-703C-7A33-2AC5-49AC71554F35}"/>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2" name="Picture 11">
            <a:extLst>
              <a:ext uri="{FF2B5EF4-FFF2-40B4-BE49-F238E27FC236}">
                <a16:creationId xmlns:a16="http://schemas.microsoft.com/office/drawing/2014/main" id="{BD14A2CC-565E-769A-FB61-2B12A27B37B6}"/>
              </a:ext>
            </a:extLst>
          </p:cNvPr>
          <p:cNvPicPr>
            <a:picLocks noChangeAspect="1"/>
          </p:cNvPicPr>
          <p:nvPr userDrawn="1"/>
        </p:nvPicPr>
        <p:blipFill>
          <a:blip r:embed="rId3"/>
          <a:srcRect/>
          <a:stretch/>
        </p:blipFill>
        <p:spPr>
          <a:xfrm>
            <a:off x="1104873" y="6404036"/>
            <a:ext cx="579246" cy="252231"/>
          </a:xfrm>
          <a:prstGeom prst="rect">
            <a:avLst/>
          </a:prstGeom>
        </p:spPr>
      </p:pic>
      <p:cxnSp>
        <p:nvCxnSpPr>
          <p:cNvPr id="14" name="Straight Connector 13">
            <a:extLst>
              <a:ext uri="{FF2B5EF4-FFF2-40B4-BE49-F238E27FC236}">
                <a16:creationId xmlns:a16="http://schemas.microsoft.com/office/drawing/2014/main" id="{DBDF02A7-9232-343E-B0C0-508F439191D1}"/>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AB6BE676-CD0B-6F25-56C6-9409A647A6AB}"/>
              </a:ext>
            </a:extLst>
          </p:cNvPr>
          <p:cNvPicPr>
            <a:picLocks noChangeAspect="1"/>
          </p:cNvPicPr>
          <p:nvPr userDrawn="1"/>
        </p:nvPicPr>
        <p:blipFill rotWithShape="1">
          <a:blip r:embed="rId4">
            <a:alphaModFix amt="50000"/>
            <a:extLst>
              <a:ext uri="{96DAC541-7B7A-43D3-8B79-37D633B846F1}">
                <asvg:svgBlip xmlns:asvg="http://schemas.microsoft.com/office/drawing/2016/SVG/main" r:embed="rId5"/>
              </a:ext>
            </a:extLst>
          </a:blip>
          <a:srcRect r="39982"/>
          <a:stretch/>
        </p:blipFill>
        <p:spPr>
          <a:xfrm>
            <a:off x="10397945" y="-169330"/>
            <a:ext cx="2194560" cy="6858000"/>
          </a:xfrm>
          <a:prstGeom prst="rect">
            <a:avLst/>
          </a:prstGeom>
        </p:spPr>
      </p:pic>
      <p:sp>
        <p:nvSpPr>
          <p:cNvPr id="3" name="Title Placeholder 1">
            <a:extLst>
              <a:ext uri="{FF2B5EF4-FFF2-40B4-BE49-F238E27FC236}">
                <a16:creationId xmlns:a16="http://schemas.microsoft.com/office/drawing/2014/main" id="{953D197B-265E-1434-5355-F9A9328A262D}"/>
              </a:ext>
            </a:extLst>
          </p:cNvPr>
          <p:cNvSpPr>
            <a:spLocks noGrp="1"/>
          </p:cNvSpPr>
          <p:nvPr>
            <p:ph type="title" hasCustomPrompt="1"/>
          </p:nvPr>
        </p:nvSpPr>
        <p:spPr>
          <a:xfrm>
            <a:off x="1081854" y="1829509"/>
            <a:ext cx="9151358" cy="943976"/>
          </a:xfrm>
          <a:prstGeom prst="rect">
            <a:avLst/>
          </a:prstGeom>
        </p:spPr>
        <p:txBody>
          <a:bodyPr vert="horz" lIns="91440" tIns="45720" rIns="91440" bIns="45720" rtlCol="0" anchor="t">
            <a:spAutoFit/>
          </a:bodyPr>
          <a:lstStyle>
            <a:lvl1pPr algn="l">
              <a:defRPr sz="2400" b="0">
                <a:solidFill>
                  <a:schemeClr val="bg1"/>
                </a:solidFill>
              </a:defRPr>
            </a:lvl1pPr>
          </a:lstStyle>
          <a:p>
            <a:r>
              <a:rPr lang="en-US"/>
              <a:t>Divider slide</a:t>
            </a:r>
            <a:br>
              <a:rPr lang="en-US"/>
            </a:br>
            <a:endParaRPr lang="en-US"/>
          </a:p>
        </p:txBody>
      </p:sp>
    </p:spTree>
    <p:extLst>
      <p:ext uri="{BB962C8B-B14F-4D97-AF65-F5344CB8AC3E}">
        <p14:creationId xmlns:p14="http://schemas.microsoft.com/office/powerpoint/2010/main" val="287872133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Divider slide v2 Green">
    <p:bg>
      <p:bgPr>
        <a:solidFill>
          <a:srgbClr val="1B57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D50E26-DDC3-653F-64AD-E4D004270852}"/>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bg1"/>
                </a:solidFill>
                <a:latin typeface="Montserrat" pitchFamily="2" charset="77"/>
              </a:rPr>
              <a:t>© 2025 SHL and its affiliates. All rights reserved.</a:t>
            </a:r>
          </a:p>
        </p:txBody>
      </p:sp>
      <p:sp>
        <p:nvSpPr>
          <p:cNvPr id="8" name="Text Placeholder 5">
            <a:extLst>
              <a:ext uri="{FF2B5EF4-FFF2-40B4-BE49-F238E27FC236}">
                <a16:creationId xmlns:a16="http://schemas.microsoft.com/office/drawing/2014/main" id="{347F2C43-6E6A-D3AE-1AD3-30348F8A2F5D}"/>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chemeClr val="bg1">
                    <a:lumMod val="95000"/>
                  </a:schemeClr>
                </a:solidFill>
              </a:defRPr>
            </a:lvl1pPr>
          </a:lstStyle>
          <a:p>
            <a:r>
              <a:rPr lang="en-US"/>
              <a:t>CLICK HERE TO ADD  ‘CONFIDENTIAL’  OR  ‘RESTRICTED’</a:t>
            </a:r>
          </a:p>
        </p:txBody>
      </p:sp>
      <p:sp>
        <p:nvSpPr>
          <p:cNvPr id="11" name="TextBox 10">
            <a:extLst>
              <a:ext uri="{FF2B5EF4-FFF2-40B4-BE49-F238E27FC236}">
                <a16:creationId xmlns:a16="http://schemas.microsoft.com/office/drawing/2014/main" id="{F20D154F-0DFB-F1BB-C014-4198AC214393}"/>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2" name="Picture 11">
            <a:extLst>
              <a:ext uri="{FF2B5EF4-FFF2-40B4-BE49-F238E27FC236}">
                <a16:creationId xmlns:a16="http://schemas.microsoft.com/office/drawing/2014/main" id="{2F4DEAEB-4B02-AF71-2D30-A55872E81619}"/>
              </a:ext>
            </a:extLst>
          </p:cNvPr>
          <p:cNvPicPr>
            <a:picLocks noChangeAspect="1"/>
          </p:cNvPicPr>
          <p:nvPr userDrawn="1"/>
        </p:nvPicPr>
        <p:blipFill>
          <a:blip r:embed="rId2"/>
          <a:srcRect/>
          <a:stretch/>
        </p:blipFill>
        <p:spPr>
          <a:xfrm>
            <a:off x="1104873" y="6404036"/>
            <a:ext cx="579246" cy="252231"/>
          </a:xfrm>
          <a:prstGeom prst="rect">
            <a:avLst/>
          </a:prstGeom>
        </p:spPr>
      </p:pic>
      <p:cxnSp>
        <p:nvCxnSpPr>
          <p:cNvPr id="14" name="Straight Connector 13">
            <a:extLst>
              <a:ext uri="{FF2B5EF4-FFF2-40B4-BE49-F238E27FC236}">
                <a16:creationId xmlns:a16="http://schemas.microsoft.com/office/drawing/2014/main" id="{85923E69-0A71-0FAD-ADD4-CDA9B14B5ABE}"/>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79949CBA-6669-8037-3C8C-0840992D972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9982"/>
          <a:stretch/>
        </p:blipFill>
        <p:spPr>
          <a:xfrm>
            <a:off x="10397945" y="-166607"/>
            <a:ext cx="2194560" cy="6858000"/>
          </a:xfrm>
          <a:prstGeom prst="rect">
            <a:avLst/>
          </a:prstGeom>
        </p:spPr>
      </p:pic>
      <p:sp>
        <p:nvSpPr>
          <p:cNvPr id="3" name="Title Placeholder 1">
            <a:extLst>
              <a:ext uri="{FF2B5EF4-FFF2-40B4-BE49-F238E27FC236}">
                <a16:creationId xmlns:a16="http://schemas.microsoft.com/office/drawing/2014/main" id="{E81CF77A-AC34-0EC3-A2BF-6896402C1FC8}"/>
              </a:ext>
            </a:extLst>
          </p:cNvPr>
          <p:cNvSpPr>
            <a:spLocks noGrp="1"/>
          </p:cNvSpPr>
          <p:nvPr>
            <p:ph type="title" hasCustomPrompt="1"/>
          </p:nvPr>
        </p:nvSpPr>
        <p:spPr>
          <a:xfrm>
            <a:off x="1081854" y="1829509"/>
            <a:ext cx="9151358" cy="943976"/>
          </a:xfrm>
          <a:prstGeom prst="rect">
            <a:avLst/>
          </a:prstGeom>
        </p:spPr>
        <p:txBody>
          <a:bodyPr vert="horz" lIns="91440" tIns="45720" rIns="91440" bIns="45720" rtlCol="0" anchor="t">
            <a:spAutoFit/>
          </a:bodyPr>
          <a:lstStyle>
            <a:lvl1pPr algn="l">
              <a:defRPr sz="2400" b="0">
                <a:solidFill>
                  <a:schemeClr val="bg1"/>
                </a:solidFill>
              </a:defRPr>
            </a:lvl1pPr>
          </a:lstStyle>
          <a:p>
            <a:r>
              <a:rPr lang="en-US"/>
              <a:t>Divider slide</a:t>
            </a:r>
            <a:br>
              <a:rPr lang="en-US"/>
            </a:br>
            <a:endParaRPr lang="en-US"/>
          </a:p>
        </p:txBody>
      </p:sp>
      <p:pic>
        <p:nvPicPr>
          <p:cNvPr id="4" name="Picture 3">
            <a:extLst>
              <a:ext uri="{FF2B5EF4-FFF2-40B4-BE49-F238E27FC236}">
                <a16:creationId xmlns:a16="http://schemas.microsoft.com/office/drawing/2014/main" id="{0F0CDD06-AF95-E1BE-32B8-88E99DBBAC30}"/>
              </a:ext>
            </a:extLst>
          </p:cNvPr>
          <p:cNvPicPr>
            <a:picLocks noChangeAspect="1"/>
          </p:cNvPicPr>
          <p:nvPr userDrawn="1"/>
        </p:nvPicPr>
        <p:blipFill>
          <a:blip r:embed="rId5"/>
          <a:stretch>
            <a:fillRect/>
          </a:stretch>
        </p:blipFill>
        <p:spPr>
          <a:xfrm>
            <a:off x="1177552" y="1508760"/>
            <a:ext cx="1370576" cy="188118"/>
          </a:xfrm>
          <a:prstGeom prst="rect">
            <a:avLst/>
          </a:prstGeom>
        </p:spPr>
      </p:pic>
    </p:spTree>
    <p:extLst>
      <p:ext uri="{BB962C8B-B14F-4D97-AF65-F5344CB8AC3E}">
        <p14:creationId xmlns:p14="http://schemas.microsoft.com/office/powerpoint/2010/main" val="32909670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Divider slide v3 Blue">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D50E26-DDC3-653F-64AD-E4D004270852}"/>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bg1"/>
                </a:solidFill>
                <a:latin typeface="Montserrat" pitchFamily="2" charset="77"/>
              </a:rPr>
              <a:t>© 2025 SHL and its affiliates. All rights reserved.</a:t>
            </a:r>
          </a:p>
        </p:txBody>
      </p:sp>
      <p:sp>
        <p:nvSpPr>
          <p:cNvPr id="8" name="Text Placeholder 5">
            <a:extLst>
              <a:ext uri="{FF2B5EF4-FFF2-40B4-BE49-F238E27FC236}">
                <a16:creationId xmlns:a16="http://schemas.microsoft.com/office/drawing/2014/main" id="{347F2C43-6E6A-D3AE-1AD3-30348F8A2F5D}"/>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chemeClr val="bg1">
                    <a:lumMod val="95000"/>
                  </a:schemeClr>
                </a:solidFill>
              </a:defRPr>
            </a:lvl1pPr>
          </a:lstStyle>
          <a:p>
            <a:r>
              <a:rPr lang="en-US"/>
              <a:t>CLICK HERE TO ADD  ‘CONFIDENTIAL’  OR  ‘RESTRICTED’</a:t>
            </a:r>
          </a:p>
        </p:txBody>
      </p:sp>
      <p:sp>
        <p:nvSpPr>
          <p:cNvPr id="11" name="TextBox 10">
            <a:extLst>
              <a:ext uri="{FF2B5EF4-FFF2-40B4-BE49-F238E27FC236}">
                <a16:creationId xmlns:a16="http://schemas.microsoft.com/office/drawing/2014/main" id="{F20D154F-0DFB-F1BB-C014-4198AC214393}"/>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2" name="Picture 11">
            <a:extLst>
              <a:ext uri="{FF2B5EF4-FFF2-40B4-BE49-F238E27FC236}">
                <a16:creationId xmlns:a16="http://schemas.microsoft.com/office/drawing/2014/main" id="{2F4DEAEB-4B02-AF71-2D30-A55872E81619}"/>
              </a:ext>
            </a:extLst>
          </p:cNvPr>
          <p:cNvPicPr>
            <a:picLocks noChangeAspect="1"/>
          </p:cNvPicPr>
          <p:nvPr userDrawn="1"/>
        </p:nvPicPr>
        <p:blipFill>
          <a:blip r:embed="rId2"/>
          <a:srcRect/>
          <a:stretch/>
        </p:blipFill>
        <p:spPr>
          <a:xfrm>
            <a:off x="1104873" y="6404036"/>
            <a:ext cx="579246" cy="252231"/>
          </a:xfrm>
          <a:prstGeom prst="rect">
            <a:avLst/>
          </a:prstGeom>
        </p:spPr>
      </p:pic>
      <p:cxnSp>
        <p:nvCxnSpPr>
          <p:cNvPr id="14" name="Straight Connector 13">
            <a:extLst>
              <a:ext uri="{FF2B5EF4-FFF2-40B4-BE49-F238E27FC236}">
                <a16:creationId xmlns:a16="http://schemas.microsoft.com/office/drawing/2014/main" id="{85923E69-0A71-0FAD-ADD4-CDA9B14B5ABE}"/>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Placeholder 1">
            <a:extLst>
              <a:ext uri="{FF2B5EF4-FFF2-40B4-BE49-F238E27FC236}">
                <a16:creationId xmlns:a16="http://schemas.microsoft.com/office/drawing/2014/main" id="{E81CF77A-AC34-0EC3-A2BF-6896402C1FC8}"/>
              </a:ext>
            </a:extLst>
          </p:cNvPr>
          <p:cNvSpPr>
            <a:spLocks noGrp="1"/>
          </p:cNvSpPr>
          <p:nvPr>
            <p:ph type="title" hasCustomPrompt="1"/>
          </p:nvPr>
        </p:nvSpPr>
        <p:spPr>
          <a:xfrm>
            <a:off x="1081854" y="1829509"/>
            <a:ext cx="9151358" cy="943976"/>
          </a:xfrm>
          <a:prstGeom prst="rect">
            <a:avLst/>
          </a:prstGeom>
        </p:spPr>
        <p:txBody>
          <a:bodyPr vert="horz" lIns="91440" tIns="45720" rIns="91440" bIns="45720" rtlCol="0" anchor="t">
            <a:spAutoFit/>
          </a:bodyPr>
          <a:lstStyle>
            <a:lvl1pPr algn="l">
              <a:defRPr sz="2400" b="0">
                <a:solidFill>
                  <a:schemeClr val="bg1"/>
                </a:solidFill>
              </a:defRPr>
            </a:lvl1pPr>
          </a:lstStyle>
          <a:p>
            <a:r>
              <a:rPr lang="en-US"/>
              <a:t>Divider slide</a:t>
            </a:r>
            <a:br>
              <a:rPr lang="en-US"/>
            </a:br>
            <a:endParaRPr lang="en-US"/>
          </a:p>
        </p:txBody>
      </p:sp>
      <p:pic>
        <p:nvPicPr>
          <p:cNvPr id="4" name="Graphic 3">
            <a:extLst>
              <a:ext uri="{FF2B5EF4-FFF2-40B4-BE49-F238E27FC236}">
                <a16:creationId xmlns:a16="http://schemas.microsoft.com/office/drawing/2014/main" id="{C63CEBAE-F070-4C80-3CF2-9D059C1898AF}"/>
              </a:ext>
            </a:extLst>
          </p:cNvPr>
          <p:cNvPicPr>
            <a:picLocks noChangeAspect="1"/>
          </p:cNvPicPr>
          <p:nvPr userDrawn="1"/>
        </p:nvPicPr>
        <p:blipFill rotWithShape="1">
          <a:blip r:embed="rId3">
            <a:alphaModFix amt="50000"/>
            <a:extLst>
              <a:ext uri="{96DAC541-7B7A-43D3-8B79-37D633B846F1}">
                <asvg:svgBlip xmlns:asvg="http://schemas.microsoft.com/office/drawing/2016/SVG/main" r:embed="rId4"/>
              </a:ext>
            </a:extLst>
          </a:blip>
          <a:srcRect r="39982"/>
          <a:stretch/>
        </p:blipFill>
        <p:spPr>
          <a:xfrm>
            <a:off x="10397945" y="-169330"/>
            <a:ext cx="2194560" cy="6858000"/>
          </a:xfrm>
          <a:prstGeom prst="rect">
            <a:avLst/>
          </a:prstGeom>
        </p:spPr>
      </p:pic>
      <p:pic>
        <p:nvPicPr>
          <p:cNvPr id="2" name="Picture 1">
            <a:extLst>
              <a:ext uri="{FF2B5EF4-FFF2-40B4-BE49-F238E27FC236}">
                <a16:creationId xmlns:a16="http://schemas.microsoft.com/office/drawing/2014/main" id="{2AF97951-87DF-F26F-ED18-CE9AF80147ED}"/>
              </a:ext>
            </a:extLst>
          </p:cNvPr>
          <p:cNvPicPr>
            <a:picLocks noChangeAspect="1"/>
          </p:cNvPicPr>
          <p:nvPr userDrawn="1"/>
        </p:nvPicPr>
        <p:blipFill>
          <a:blip r:embed="rId5"/>
          <a:stretch>
            <a:fillRect/>
          </a:stretch>
        </p:blipFill>
        <p:spPr>
          <a:xfrm>
            <a:off x="1177552" y="1508760"/>
            <a:ext cx="1370576" cy="188118"/>
          </a:xfrm>
          <a:prstGeom prst="rect">
            <a:avLst/>
          </a:prstGeom>
        </p:spPr>
      </p:pic>
    </p:spTree>
    <p:extLst>
      <p:ext uri="{BB962C8B-B14F-4D97-AF65-F5344CB8AC3E}">
        <p14:creationId xmlns:p14="http://schemas.microsoft.com/office/powerpoint/2010/main" val="11862815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Content White with top mesh">
    <p:bg>
      <p:bgPr>
        <a:solidFill>
          <a:schemeClr val="bg1"/>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042A019A-95E0-C0C2-07E0-3603042D5F68}"/>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10" name="TextBox 9">
            <a:extLst>
              <a:ext uri="{FF2B5EF4-FFF2-40B4-BE49-F238E27FC236}">
                <a16:creationId xmlns:a16="http://schemas.microsoft.com/office/drawing/2014/main" id="{6FC4B114-82DC-C77C-8198-2D5B56763248}"/>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14" name="Picture 13">
            <a:extLst>
              <a:ext uri="{FF2B5EF4-FFF2-40B4-BE49-F238E27FC236}">
                <a16:creationId xmlns:a16="http://schemas.microsoft.com/office/drawing/2014/main" id="{B464C4A7-744F-45DD-A783-D5180DB9E839}"/>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5" name="Straight Connector 14">
            <a:extLst>
              <a:ext uri="{FF2B5EF4-FFF2-40B4-BE49-F238E27FC236}">
                <a16:creationId xmlns:a16="http://schemas.microsoft.com/office/drawing/2014/main" id="{1B5480F5-C6F1-B962-50CD-CB548C45C923}"/>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8922C0F8-0B9F-A2DA-AA14-C41B58941610}"/>
              </a:ext>
            </a:extLst>
          </p:cNvPr>
          <p:cNvPicPr>
            <a:picLocks noChangeAspect="1"/>
          </p:cNvPicPr>
          <p:nvPr userDrawn="1"/>
        </p:nvPicPr>
        <p:blipFill rotWithShape="1">
          <a:blip r:embed="rId3">
            <a:alphaModFix amt="25000"/>
            <a:extLst>
              <a:ext uri="{96DAC541-7B7A-43D3-8B79-37D633B846F1}">
                <asvg:svgBlip xmlns:asvg="http://schemas.microsoft.com/office/drawing/2016/SVG/main" r:embed="rId4"/>
              </a:ext>
            </a:extLst>
          </a:blip>
          <a:srcRect t="37852" b="13556"/>
          <a:stretch/>
        </p:blipFill>
        <p:spPr>
          <a:xfrm>
            <a:off x="0" y="71400"/>
            <a:ext cx="12206328" cy="914400"/>
          </a:xfrm>
          <a:prstGeom prst="rect">
            <a:avLst/>
          </a:prstGeom>
        </p:spPr>
      </p:pic>
      <p:sp>
        <p:nvSpPr>
          <p:cNvPr id="17" name="Title Placeholder 1">
            <a:extLst>
              <a:ext uri="{FF2B5EF4-FFF2-40B4-BE49-F238E27FC236}">
                <a16:creationId xmlns:a16="http://schemas.microsoft.com/office/drawing/2014/main" id="{2E58B8D9-7549-8A84-1F73-24542961B7EC}"/>
              </a:ext>
            </a:extLst>
          </p:cNvPr>
          <p:cNvSpPr>
            <a:spLocks noGrp="1"/>
          </p:cNvSpPr>
          <p:nvPr>
            <p:ph type="title" hasCustomPrompt="1"/>
          </p:nvPr>
        </p:nvSpPr>
        <p:spPr>
          <a:xfrm>
            <a:off x="490809" y="566927"/>
            <a:ext cx="10675941" cy="500778"/>
          </a:xfrm>
          <a:prstGeom prst="rect">
            <a:avLst/>
          </a:prstGeom>
        </p:spPr>
        <p:txBody>
          <a:bodyPr vert="horz" lIns="91440" tIns="45720" rIns="91440" bIns="45720" rtlCol="0" anchor="t">
            <a:spAutoFit/>
          </a:bodyPr>
          <a:lstStyle>
            <a:lvl1pPr>
              <a:defRPr sz="2400" b="0">
                <a:solidFill>
                  <a:schemeClr val="tx1"/>
                </a:solidFill>
              </a:defRPr>
            </a:lvl1pPr>
          </a:lstStyle>
          <a:p>
            <a:r>
              <a:rPr lang="en-US"/>
              <a:t>Slide title</a:t>
            </a:r>
          </a:p>
        </p:txBody>
      </p:sp>
      <p:sp>
        <p:nvSpPr>
          <p:cNvPr id="18" name="Rectangle 17">
            <a:extLst>
              <a:ext uri="{FF2B5EF4-FFF2-40B4-BE49-F238E27FC236}">
                <a16:creationId xmlns:a16="http://schemas.microsoft.com/office/drawing/2014/main" id="{E82E0509-1FA8-82E8-236E-70668E846B50}"/>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rgbClr val="353535"/>
                </a:solidFill>
                <a:latin typeface="Montserrat" pitchFamily="2" charset="77"/>
              </a:rPr>
              <a:t>© 2025 SHL and its affiliates. All rights reserved.</a:t>
            </a:r>
          </a:p>
        </p:txBody>
      </p:sp>
      <p:sp>
        <p:nvSpPr>
          <p:cNvPr id="19" name="Text Placeholder 32">
            <a:extLst>
              <a:ext uri="{FF2B5EF4-FFF2-40B4-BE49-F238E27FC236}">
                <a16:creationId xmlns:a16="http://schemas.microsoft.com/office/drawing/2014/main" id="{E9DAEE4C-9303-0D68-257E-27E8ABDF5B32}"/>
              </a:ext>
            </a:extLst>
          </p:cNvPr>
          <p:cNvSpPr>
            <a:spLocks noGrp="1"/>
          </p:cNvSpPr>
          <p:nvPr>
            <p:ph type="body" sz="quarter" idx="27" hasCustomPrompt="1"/>
          </p:nvPr>
        </p:nvSpPr>
        <p:spPr>
          <a:xfrm>
            <a:off x="490810" y="2509200"/>
            <a:ext cx="10675948" cy="704488"/>
          </a:xfrm>
          <a:prstGeom prst="rect">
            <a:avLst/>
          </a:prstGeom>
        </p:spPr>
        <p:txBody>
          <a:bodyPr>
            <a:spAutoFit/>
          </a:bodyPr>
          <a:lstStyle>
            <a:lvl1pPr marL="0" indent="0">
              <a:buNone/>
              <a:defRPr sz="14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p>
          <a:p>
            <a:pPr lvl="0"/>
            <a:endParaRPr lang="en-GB"/>
          </a:p>
        </p:txBody>
      </p:sp>
      <p:sp>
        <p:nvSpPr>
          <p:cNvPr id="20" name="Text Placeholder 3">
            <a:extLst>
              <a:ext uri="{FF2B5EF4-FFF2-40B4-BE49-F238E27FC236}">
                <a16:creationId xmlns:a16="http://schemas.microsoft.com/office/drawing/2014/main" id="{08A40264-8294-6A6F-1940-C253A53AA502}"/>
              </a:ext>
            </a:extLst>
          </p:cNvPr>
          <p:cNvSpPr>
            <a:spLocks noGrp="1"/>
          </p:cNvSpPr>
          <p:nvPr>
            <p:ph type="body" sz="quarter" idx="29" hasCustomPrompt="1"/>
          </p:nvPr>
        </p:nvSpPr>
        <p:spPr>
          <a:xfrm>
            <a:off x="490808" y="2016000"/>
            <a:ext cx="10695351" cy="362067"/>
          </a:xfrm>
          <a:prstGeom prst="rect">
            <a:avLst/>
          </a:prstGeom>
        </p:spPr>
        <p:txBody>
          <a:bodyPr>
            <a:spAutoFit/>
          </a:bodyPr>
          <a:lstStyle>
            <a:lvl1pPr marL="0" indent="0">
              <a:buFontTx/>
              <a:buNone/>
              <a:defRPr sz="1600" b="0" i="0">
                <a:solidFill>
                  <a:srgbClr val="468529"/>
                </a:solidFill>
                <a:latin typeface="Montserrat SemiBold" pitchFamily="2" charset="77"/>
              </a:defRPr>
            </a:lvl1pPr>
          </a:lstStyle>
          <a:p>
            <a:r>
              <a:rPr lang="en-US"/>
              <a:t>Header</a:t>
            </a:r>
          </a:p>
        </p:txBody>
      </p:sp>
      <p:sp>
        <p:nvSpPr>
          <p:cNvPr id="24" name="Text Placeholder 25">
            <a:extLst>
              <a:ext uri="{FF2B5EF4-FFF2-40B4-BE49-F238E27FC236}">
                <a16:creationId xmlns:a16="http://schemas.microsoft.com/office/drawing/2014/main" id="{78621B35-0953-05E3-370D-AD513A88F5A7}"/>
              </a:ext>
            </a:extLst>
          </p:cNvPr>
          <p:cNvSpPr>
            <a:spLocks noGrp="1"/>
          </p:cNvSpPr>
          <p:nvPr>
            <p:ph type="body" sz="quarter" idx="35" hasCustomPrompt="1"/>
          </p:nvPr>
        </p:nvSpPr>
        <p:spPr>
          <a:xfrm>
            <a:off x="490809" y="3474000"/>
            <a:ext cx="5110118" cy="204645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
        <p:nvSpPr>
          <p:cNvPr id="25" name="Text Placeholder 25">
            <a:extLst>
              <a:ext uri="{FF2B5EF4-FFF2-40B4-BE49-F238E27FC236}">
                <a16:creationId xmlns:a16="http://schemas.microsoft.com/office/drawing/2014/main" id="{E03805ED-F659-9DEF-F415-53A878E48B53}"/>
              </a:ext>
            </a:extLst>
          </p:cNvPr>
          <p:cNvSpPr>
            <a:spLocks noGrp="1"/>
          </p:cNvSpPr>
          <p:nvPr>
            <p:ph type="body" sz="quarter" idx="36" hasCustomPrompt="1"/>
          </p:nvPr>
        </p:nvSpPr>
        <p:spPr>
          <a:xfrm>
            <a:off x="6056632" y="3474000"/>
            <a:ext cx="5110118" cy="204645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
        <p:nvSpPr>
          <p:cNvPr id="26" name="Text Placeholder 4">
            <a:extLst>
              <a:ext uri="{FF2B5EF4-FFF2-40B4-BE49-F238E27FC236}">
                <a16:creationId xmlns:a16="http://schemas.microsoft.com/office/drawing/2014/main" id="{2E9640C1-0E15-00AD-9714-2145C8BBF434}"/>
              </a:ext>
            </a:extLst>
          </p:cNvPr>
          <p:cNvSpPr>
            <a:spLocks noGrp="1"/>
          </p:cNvSpPr>
          <p:nvPr>
            <p:ph type="body" sz="quarter" idx="28" hasCustomPrompt="1"/>
          </p:nvPr>
        </p:nvSpPr>
        <p:spPr>
          <a:xfrm>
            <a:off x="490809" y="1213200"/>
            <a:ext cx="10695351" cy="362067"/>
          </a:xfrm>
          <a:prstGeom prst="rect">
            <a:avLst/>
          </a:prstGeom>
        </p:spPr>
        <p:txBody>
          <a:bodyPr>
            <a:spAutoFit/>
          </a:bodyPr>
          <a:lstStyle>
            <a:lvl1pPr marL="0" indent="0" algn="l">
              <a:buNone/>
              <a:defRPr sz="1600" b="0" i="0">
                <a:solidFill>
                  <a:schemeClr val="tx1"/>
                </a:solidFill>
                <a:latin typeface="Montserrat" pitchFamily="2" charset="77"/>
              </a:defRPr>
            </a:lvl1pPr>
          </a:lstStyle>
          <a:p>
            <a:pPr lvl="0"/>
            <a:r>
              <a:rPr lang="en-US"/>
              <a:t> Subtitle</a:t>
            </a:r>
          </a:p>
        </p:txBody>
      </p:sp>
    </p:spTree>
    <p:extLst>
      <p:ext uri="{BB962C8B-B14F-4D97-AF65-F5344CB8AC3E}">
        <p14:creationId xmlns:p14="http://schemas.microsoft.com/office/powerpoint/2010/main" val="35214191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Content White right side mesh">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5D3BD1C-838C-F489-4F9D-64907A7741AB}"/>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7" name="TextBox 6">
            <a:extLst>
              <a:ext uri="{FF2B5EF4-FFF2-40B4-BE49-F238E27FC236}">
                <a16:creationId xmlns:a16="http://schemas.microsoft.com/office/drawing/2014/main" id="{4E587A3F-1F9D-2F40-1B98-756CFF420C85}"/>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8" name="Picture 7">
            <a:extLst>
              <a:ext uri="{FF2B5EF4-FFF2-40B4-BE49-F238E27FC236}">
                <a16:creationId xmlns:a16="http://schemas.microsoft.com/office/drawing/2014/main" id="{6B30AE15-B892-D7C5-F36A-86CC70C34515}"/>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9" name="Straight Connector 8">
            <a:extLst>
              <a:ext uri="{FF2B5EF4-FFF2-40B4-BE49-F238E27FC236}">
                <a16:creationId xmlns:a16="http://schemas.microsoft.com/office/drawing/2014/main" id="{7AD1111F-9C1A-CED5-738E-FE9D900FFF70}"/>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CE3A1892-A925-E6BC-7C64-D43C193EF2D7}"/>
              </a:ext>
            </a:extLst>
          </p:cNvPr>
          <p:cNvSpPr>
            <a:spLocks noGrp="1"/>
          </p:cNvSpPr>
          <p:nvPr>
            <p:ph type="title" hasCustomPrompt="1"/>
          </p:nvPr>
        </p:nvSpPr>
        <p:spPr>
          <a:xfrm>
            <a:off x="490809" y="566927"/>
            <a:ext cx="10675941" cy="500778"/>
          </a:xfrm>
          <a:prstGeom prst="rect">
            <a:avLst/>
          </a:prstGeom>
        </p:spPr>
        <p:txBody>
          <a:bodyPr vert="horz" lIns="91440" tIns="45720" rIns="91440" bIns="45720" rtlCol="0" anchor="t">
            <a:spAutoFit/>
          </a:bodyPr>
          <a:lstStyle>
            <a:lvl1pPr>
              <a:defRPr sz="2400" b="0">
                <a:solidFill>
                  <a:schemeClr val="tx1"/>
                </a:solidFill>
              </a:defRPr>
            </a:lvl1pPr>
          </a:lstStyle>
          <a:p>
            <a:r>
              <a:rPr lang="en-US"/>
              <a:t>Slide title</a:t>
            </a:r>
          </a:p>
        </p:txBody>
      </p:sp>
      <p:sp>
        <p:nvSpPr>
          <p:cNvPr id="4" name="Rectangle 3">
            <a:extLst>
              <a:ext uri="{FF2B5EF4-FFF2-40B4-BE49-F238E27FC236}">
                <a16:creationId xmlns:a16="http://schemas.microsoft.com/office/drawing/2014/main" id="{153BC1FB-A8D5-6D9F-039C-792867675234}"/>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rgbClr val="353535"/>
                </a:solidFill>
                <a:latin typeface="Montserrat" pitchFamily="2" charset="77"/>
              </a:rPr>
              <a:t>© 2025 SHL and its affiliates. All rights reserved.</a:t>
            </a:r>
          </a:p>
        </p:txBody>
      </p:sp>
      <p:sp>
        <p:nvSpPr>
          <p:cNvPr id="3" name="Text Placeholder 32">
            <a:extLst>
              <a:ext uri="{FF2B5EF4-FFF2-40B4-BE49-F238E27FC236}">
                <a16:creationId xmlns:a16="http://schemas.microsoft.com/office/drawing/2014/main" id="{98100D23-1964-1F99-31B2-D585806061CA}"/>
              </a:ext>
            </a:extLst>
          </p:cNvPr>
          <p:cNvSpPr>
            <a:spLocks noGrp="1"/>
          </p:cNvSpPr>
          <p:nvPr>
            <p:ph type="body" sz="quarter" idx="27" hasCustomPrompt="1"/>
          </p:nvPr>
        </p:nvSpPr>
        <p:spPr>
          <a:xfrm>
            <a:off x="490809" y="2502695"/>
            <a:ext cx="10675948" cy="1738681"/>
          </a:xfrm>
          <a:prstGeom prst="rect">
            <a:avLst/>
          </a:prstGeom>
        </p:spPr>
        <p:txBody>
          <a:bodyPr>
            <a:spAutoFit/>
          </a:bodyPr>
          <a:lstStyle>
            <a:lvl1pPr marL="0" indent="0">
              <a:buNone/>
              <a:defRPr sz="1400">
                <a:solidFill>
                  <a:schemeClr val="tx1"/>
                </a:solidFill>
              </a:defRPr>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escius.z</a:t>
            </a:r>
            <a:endParaRPr lang="en-GB"/>
          </a:p>
        </p:txBody>
      </p:sp>
      <p:pic>
        <p:nvPicPr>
          <p:cNvPr id="5" name="Graphic 4">
            <a:extLst>
              <a:ext uri="{FF2B5EF4-FFF2-40B4-BE49-F238E27FC236}">
                <a16:creationId xmlns:a16="http://schemas.microsoft.com/office/drawing/2014/main" id="{291742FF-DE1F-67C8-776D-A94A572C1BE8}"/>
              </a:ext>
            </a:extLst>
          </p:cNvPr>
          <p:cNvPicPr>
            <a:picLocks noChangeAspect="1"/>
          </p:cNvPicPr>
          <p:nvPr userDrawn="1"/>
        </p:nvPicPr>
        <p:blipFill rotWithShape="1">
          <a:blip r:embed="rId3">
            <a:alphaModFix amt="33000"/>
            <a:extLst>
              <a:ext uri="{96DAC541-7B7A-43D3-8B79-37D633B846F1}">
                <asvg:svgBlip xmlns:asvg="http://schemas.microsoft.com/office/drawing/2016/SVG/main" r:embed="rId4"/>
              </a:ext>
            </a:extLst>
          </a:blip>
          <a:srcRect l="-15" t="7636" r="42394" b="37540"/>
          <a:stretch/>
        </p:blipFill>
        <p:spPr>
          <a:xfrm rot="5400000">
            <a:off x="8260080" y="2926081"/>
            <a:ext cx="6858000" cy="1005840"/>
          </a:xfrm>
          <a:prstGeom prst="rect">
            <a:avLst/>
          </a:prstGeom>
        </p:spPr>
      </p:pic>
      <p:sp>
        <p:nvSpPr>
          <p:cNvPr id="13" name="Text Placeholder 4">
            <a:extLst>
              <a:ext uri="{FF2B5EF4-FFF2-40B4-BE49-F238E27FC236}">
                <a16:creationId xmlns:a16="http://schemas.microsoft.com/office/drawing/2014/main" id="{68F30B7E-9892-A172-A3AE-7458D9D9FB9A}"/>
              </a:ext>
            </a:extLst>
          </p:cNvPr>
          <p:cNvSpPr>
            <a:spLocks noGrp="1"/>
          </p:cNvSpPr>
          <p:nvPr>
            <p:ph type="body" sz="quarter" idx="28" hasCustomPrompt="1"/>
          </p:nvPr>
        </p:nvSpPr>
        <p:spPr>
          <a:xfrm>
            <a:off x="490809" y="1213200"/>
            <a:ext cx="10695351" cy="362067"/>
          </a:xfrm>
          <a:prstGeom prst="rect">
            <a:avLst/>
          </a:prstGeom>
        </p:spPr>
        <p:txBody>
          <a:bodyPr>
            <a:spAutoFit/>
          </a:bodyPr>
          <a:lstStyle>
            <a:lvl1pPr marL="0" indent="0" algn="l">
              <a:buNone/>
              <a:defRPr sz="1600" b="0" i="0">
                <a:solidFill>
                  <a:schemeClr val="tx1"/>
                </a:solidFill>
                <a:latin typeface="Montserrat" pitchFamily="2" charset="77"/>
              </a:defRPr>
            </a:lvl1pPr>
          </a:lstStyle>
          <a:p>
            <a:pPr lvl="0"/>
            <a:r>
              <a:rPr lang="en-US"/>
              <a:t> Subtitle</a:t>
            </a:r>
          </a:p>
        </p:txBody>
      </p:sp>
      <p:sp>
        <p:nvSpPr>
          <p:cNvPr id="10" name="Text Placeholder 3">
            <a:extLst>
              <a:ext uri="{FF2B5EF4-FFF2-40B4-BE49-F238E27FC236}">
                <a16:creationId xmlns:a16="http://schemas.microsoft.com/office/drawing/2014/main" id="{283080FF-5FAC-8CD2-E3D5-CC905F705993}"/>
              </a:ext>
            </a:extLst>
          </p:cNvPr>
          <p:cNvSpPr>
            <a:spLocks noGrp="1"/>
          </p:cNvSpPr>
          <p:nvPr>
            <p:ph type="body" sz="quarter" idx="29" hasCustomPrompt="1"/>
          </p:nvPr>
        </p:nvSpPr>
        <p:spPr>
          <a:xfrm>
            <a:off x="490809" y="2016000"/>
            <a:ext cx="10695350" cy="362067"/>
          </a:xfrm>
          <a:prstGeom prst="rect">
            <a:avLst/>
          </a:prstGeom>
        </p:spPr>
        <p:txBody>
          <a:bodyPr>
            <a:spAutoFit/>
          </a:bodyPr>
          <a:lstStyle>
            <a:lvl1pPr marL="0" indent="0">
              <a:buFontTx/>
              <a:buNone/>
              <a:defRPr sz="1600" b="0" i="0">
                <a:solidFill>
                  <a:srgbClr val="468529"/>
                </a:solidFill>
                <a:latin typeface="Montserrat SemiBold" pitchFamily="2" charset="77"/>
              </a:defRPr>
            </a:lvl1pPr>
          </a:lstStyle>
          <a:p>
            <a:r>
              <a:rPr lang="en-US"/>
              <a:t>Header</a:t>
            </a:r>
          </a:p>
        </p:txBody>
      </p:sp>
    </p:spTree>
    <p:extLst>
      <p:ext uri="{BB962C8B-B14F-4D97-AF65-F5344CB8AC3E}">
        <p14:creationId xmlns:p14="http://schemas.microsoft.com/office/powerpoint/2010/main" val="27986499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Content Grey right side mesh">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0CF1880-E692-F5B9-5180-A10D31842C12}"/>
              </a:ext>
            </a:extLst>
          </p:cNvPr>
          <p:cNvPicPr>
            <a:picLocks noChangeAspect="1"/>
          </p:cNvPicPr>
          <p:nvPr userDrawn="1"/>
        </p:nvPicPr>
        <p:blipFill rotWithShape="1">
          <a:blip r:embed="rId2">
            <a:alphaModFix amt="33000"/>
            <a:extLst>
              <a:ext uri="{96DAC541-7B7A-43D3-8B79-37D633B846F1}">
                <asvg:svgBlip xmlns:asvg="http://schemas.microsoft.com/office/drawing/2016/SVG/main" r:embed="rId3"/>
              </a:ext>
            </a:extLst>
          </a:blip>
          <a:srcRect l="-15" t="7636" r="42394" b="37540"/>
          <a:stretch/>
        </p:blipFill>
        <p:spPr>
          <a:xfrm rot="5400000">
            <a:off x="8260080" y="2926081"/>
            <a:ext cx="6858000" cy="1005840"/>
          </a:xfrm>
          <a:prstGeom prst="rect">
            <a:avLst/>
          </a:prstGeom>
        </p:spPr>
      </p:pic>
      <p:sp>
        <p:nvSpPr>
          <p:cNvPr id="9" name="Rectangle 8">
            <a:extLst>
              <a:ext uri="{FF2B5EF4-FFF2-40B4-BE49-F238E27FC236}">
                <a16:creationId xmlns:a16="http://schemas.microsoft.com/office/drawing/2014/main" id="{B756493C-8B55-6444-62AA-CB367CE134F0}"/>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chemeClr val="bg1"/>
                </a:solidFill>
                <a:latin typeface="Montserrat" pitchFamily="2" charset="77"/>
              </a:rPr>
              <a:t>© 2025 SHL and its affiliates. All rights reserved.</a:t>
            </a:r>
          </a:p>
        </p:txBody>
      </p:sp>
      <p:sp>
        <p:nvSpPr>
          <p:cNvPr id="10" name="Text Placeholder 5">
            <a:extLst>
              <a:ext uri="{FF2B5EF4-FFF2-40B4-BE49-F238E27FC236}">
                <a16:creationId xmlns:a16="http://schemas.microsoft.com/office/drawing/2014/main" id="{43B13860-07B4-A104-A851-9C6826B5FECF}"/>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chemeClr val="bg1">
                    <a:lumMod val="95000"/>
                  </a:schemeClr>
                </a:solidFill>
              </a:defRPr>
            </a:lvl1pPr>
          </a:lstStyle>
          <a:p>
            <a:r>
              <a:rPr lang="en-US"/>
              <a:t>CLICK HERE TO ADD  ‘CONFIDENTIAL’  OR  ‘RESTRICTED’</a:t>
            </a:r>
          </a:p>
        </p:txBody>
      </p:sp>
      <p:sp>
        <p:nvSpPr>
          <p:cNvPr id="11" name="TextBox 10">
            <a:extLst>
              <a:ext uri="{FF2B5EF4-FFF2-40B4-BE49-F238E27FC236}">
                <a16:creationId xmlns:a16="http://schemas.microsoft.com/office/drawing/2014/main" id="{073CAC0D-8D89-68BC-5526-5600E2F3FBEC}"/>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2" name="Picture 11">
            <a:extLst>
              <a:ext uri="{FF2B5EF4-FFF2-40B4-BE49-F238E27FC236}">
                <a16:creationId xmlns:a16="http://schemas.microsoft.com/office/drawing/2014/main" id="{52B6C23B-5342-4284-0DDC-74B8759CAC5A}"/>
              </a:ext>
            </a:extLst>
          </p:cNvPr>
          <p:cNvPicPr>
            <a:picLocks noChangeAspect="1"/>
          </p:cNvPicPr>
          <p:nvPr userDrawn="1"/>
        </p:nvPicPr>
        <p:blipFill>
          <a:blip r:embed="rId4"/>
          <a:srcRect/>
          <a:stretch/>
        </p:blipFill>
        <p:spPr>
          <a:xfrm>
            <a:off x="1104873" y="6404036"/>
            <a:ext cx="579246" cy="252231"/>
          </a:xfrm>
          <a:prstGeom prst="rect">
            <a:avLst/>
          </a:prstGeom>
        </p:spPr>
      </p:pic>
      <p:cxnSp>
        <p:nvCxnSpPr>
          <p:cNvPr id="13" name="Straight Connector 12">
            <a:extLst>
              <a:ext uri="{FF2B5EF4-FFF2-40B4-BE49-F238E27FC236}">
                <a16:creationId xmlns:a16="http://schemas.microsoft.com/office/drawing/2014/main" id="{72EB4BBE-1241-0FC6-3FD1-3D8C263E6320}"/>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Placeholder 1">
            <a:extLst>
              <a:ext uri="{FF2B5EF4-FFF2-40B4-BE49-F238E27FC236}">
                <a16:creationId xmlns:a16="http://schemas.microsoft.com/office/drawing/2014/main" id="{06EC6745-1852-6648-A370-FDB414B1CBB3}"/>
              </a:ext>
            </a:extLst>
          </p:cNvPr>
          <p:cNvSpPr>
            <a:spLocks noGrp="1"/>
          </p:cNvSpPr>
          <p:nvPr>
            <p:ph type="title" hasCustomPrompt="1"/>
          </p:nvPr>
        </p:nvSpPr>
        <p:spPr>
          <a:xfrm>
            <a:off x="490809" y="566927"/>
            <a:ext cx="10675941" cy="500778"/>
          </a:xfrm>
          <a:prstGeom prst="rect">
            <a:avLst/>
          </a:prstGeom>
        </p:spPr>
        <p:txBody>
          <a:bodyPr vert="horz" lIns="91440" tIns="45720" rIns="91440" bIns="45720" rtlCol="0" anchor="t">
            <a:spAutoFit/>
          </a:bodyPr>
          <a:lstStyle>
            <a:lvl1pPr>
              <a:defRPr sz="2400" b="0">
                <a:solidFill>
                  <a:schemeClr val="bg1"/>
                </a:solidFill>
              </a:defRPr>
            </a:lvl1pPr>
          </a:lstStyle>
          <a:p>
            <a:r>
              <a:rPr lang="en-US"/>
              <a:t>Slide title</a:t>
            </a:r>
          </a:p>
        </p:txBody>
      </p:sp>
      <p:sp>
        <p:nvSpPr>
          <p:cNvPr id="4" name="Text Placeholder 32">
            <a:extLst>
              <a:ext uri="{FF2B5EF4-FFF2-40B4-BE49-F238E27FC236}">
                <a16:creationId xmlns:a16="http://schemas.microsoft.com/office/drawing/2014/main" id="{B27BE11E-A2F1-191C-D71A-5FEB8F97D9CA}"/>
              </a:ext>
            </a:extLst>
          </p:cNvPr>
          <p:cNvSpPr>
            <a:spLocks noGrp="1"/>
          </p:cNvSpPr>
          <p:nvPr>
            <p:ph type="body" sz="quarter" idx="27" hasCustomPrompt="1"/>
          </p:nvPr>
        </p:nvSpPr>
        <p:spPr>
          <a:xfrm>
            <a:off x="490810" y="2509200"/>
            <a:ext cx="10675948" cy="704552"/>
          </a:xfrm>
          <a:prstGeom prst="rect">
            <a:avLst/>
          </a:prstGeom>
        </p:spPr>
        <p:txBody>
          <a:bodyPr>
            <a:spAutoFit/>
          </a:bodyPr>
          <a:lstStyle>
            <a:lvl1pPr marL="0" indent="0">
              <a:buNone/>
              <a:defRPr sz="1400">
                <a:solidFill>
                  <a:schemeClr val="bg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a:p>
            <a:pPr lvl="0"/>
            <a:endParaRPr lang="en-GB"/>
          </a:p>
        </p:txBody>
      </p:sp>
      <p:sp>
        <p:nvSpPr>
          <p:cNvPr id="5" name="Text Placeholder 3">
            <a:extLst>
              <a:ext uri="{FF2B5EF4-FFF2-40B4-BE49-F238E27FC236}">
                <a16:creationId xmlns:a16="http://schemas.microsoft.com/office/drawing/2014/main" id="{AEA8ABDC-2C6A-D13B-49E6-E6872EEEE5CA}"/>
              </a:ext>
            </a:extLst>
          </p:cNvPr>
          <p:cNvSpPr>
            <a:spLocks noGrp="1"/>
          </p:cNvSpPr>
          <p:nvPr>
            <p:ph type="body" sz="quarter" idx="29" hasCustomPrompt="1"/>
          </p:nvPr>
        </p:nvSpPr>
        <p:spPr>
          <a:xfrm>
            <a:off x="490809" y="2016000"/>
            <a:ext cx="10695351" cy="362067"/>
          </a:xfrm>
          <a:prstGeom prst="rect">
            <a:avLst/>
          </a:prstGeom>
        </p:spPr>
        <p:txBody>
          <a:bodyPr>
            <a:spAutoFit/>
          </a:bodyPr>
          <a:lstStyle>
            <a:lvl1pPr marL="0" indent="0">
              <a:buFontTx/>
              <a:buNone/>
              <a:defRPr sz="1600" b="0" i="0">
                <a:solidFill>
                  <a:schemeClr val="tx2"/>
                </a:solidFill>
                <a:latin typeface="Montserrat SemiBold" pitchFamily="2" charset="77"/>
              </a:defRPr>
            </a:lvl1pPr>
          </a:lstStyle>
          <a:p>
            <a:r>
              <a:rPr lang="en-US"/>
              <a:t>Header</a:t>
            </a:r>
          </a:p>
        </p:txBody>
      </p:sp>
      <p:sp>
        <p:nvSpPr>
          <p:cNvPr id="20" name="Text Placeholder 4">
            <a:extLst>
              <a:ext uri="{FF2B5EF4-FFF2-40B4-BE49-F238E27FC236}">
                <a16:creationId xmlns:a16="http://schemas.microsoft.com/office/drawing/2014/main" id="{9656CBB3-3268-CC4E-5B25-4D5E77043584}"/>
              </a:ext>
            </a:extLst>
          </p:cNvPr>
          <p:cNvSpPr>
            <a:spLocks noGrp="1"/>
          </p:cNvSpPr>
          <p:nvPr>
            <p:ph type="body" sz="quarter" idx="28" hasCustomPrompt="1"/>
          </p:nvPr>
        </p:nvSpPr>
        <p:spPr>
          <a:xfrm>
            <a:off x="490809" y="1213200"/>
            <a:ext cx="10695351" cy="362067"/>
          </a:xfrm>
          <a:prstGeom prst="rect">
            <a:avLst/>
          </a:prstGeom>
        </p:spPr>
        <p:txBody>
          <a:bodyPr>
            <a:spAutoFit/>
          </a:bodyPr>
          <a:lstStyle>
            <a:lvl1pPr marL="0" indent="0" algn="l">
              <a:buNone/>
              <a:defRPr sz="1600" b="0" i="0">
                <a:solidFill>
                  <a:schemeClr val="bg1"/>
                </a:solidFill>
                <a:latin typeface="Montserrat" pitchFamily="2" charset="77"/>
              </a:defRPr>
            </a:lvl1pPr>
          </a:lstStyle>
          <a:p>
            <a:pPr lvl="0"/>
            <a:r>
              <a:rPr lang="en-US"/>
              <a:t> Subtitle</a:t>
            </a:r>
          </a:p>
        </p:txBody>
      </p:sp>
      <p:sp>
        <p:nvSpPr>
          <p:cNvPr id="2" name="Text Placeholder 25">
            <a:extLst>
              <a:ext uri="{FF2B5EF4-FFF2-40B4-BE49-F238E27FC236}">
                <a16:creationId xmlns:a16="http://schemas.microsoft.com/office/drawing/2014/main" id="{120CB6CF-78E0-CC1B-AFE5-9A0CE5B3D604}"/>
              </a:ext>
            </a:extLst>
          </p:cNvPr>
          <p:cNvSpPr>
            <a:spLocks noGrp="1"/>
          </p:cNvSpPr>
          <p:nvPr>
            <p:ph type="body" sz="quarter" idx="35" hasCustomPrompt="1"/>
          </p:nvPr>
        </p:nvSpPr>
        <p:spPr>
          <a:xfrm>
            <a:off x="490809" y="3474000"/>
            <a:ext cx="5110118" cy="2046458"/>
          </a:xfrm>
          <a:prstGeom prst="rect">
            <a:avLst/>
          </a:prstGeom>
        </p:spPr>
        <p:txBody>
          <a:bodyPr lIns="91440" tIns="45720" rIns="91440" bIns="45720">
            <a:spAutoFit/>
          </a:bodyPr>
          <a:lstStyle>
            <a:lvl1pPr>
              <a:buClr>
                <a:schemeClr val="tx2"/>
              </a:buClr>
              <a:defRPr sz="1400">
                <a:solidFill>
                  <a:schemeClr val="bg1"/>
                </a:solidFill>
              </a:defRPr>
            </a:lvl1pPr>
            <a:lvl2pPr marL="740664" indent="-283464">
              <a:buClr>
                <a:schemeClr val="tx2"/>
              </a:buClr>
              <a:buSzPct val="125000"/>
              <a:buFont typeface="Arial" panose="020B0604020202020204" pitchFamily="34" charset="0"/>
              <a:buChar char="•"/>
              <a:defRPr sz="1400">
                <a:solidFill>
                  <a:schemeClr val="bg1"/>
                </a:solidFill>
              </a:defRPr>
            </a:lvl2pPr>
            <a:lvl3pPr marL="1085850" indent="-171450">
              <a:buClr>
                <a:schemeClr val="tx2"/>
              </a:buClr>
              <a:buSzPct val="100000"/>
              <a:buFont typeface="Arial" panose="020B0604020202020204" pitchFamily="34" charset="0"/>
              <a:buChar char="•"/>
              <a:defRPr sz="1400">
                <a:solidFill>
                  <a:schemeClr val="bg1"/>
                </a:solidFill>
              </a:defRPr>
            </a:lvl3pPr>
            <a:lvl4pPr marL="1657350" indent="-285750">
              <a:buClr>
                <a:schemeClr val="tx2"/>
              </a:buClr>
              <a:buSzPct val="85000"/>
              <a:buFont typeface="Arial" panose="020B0604020202020204" pitchFamily="34" charset="0"/>
              <a:buChar char="•"/>
              <a:defRPr sz="1400">
                <a:solidFill>
                  <a:schemeClr val="bg1"/>
                </a:solidFill>
              </a:defRPr>
            </a:lvl4pPr>
            <a:lvl5pPr marL="2114550" indent="-285750">
              <a:buClr>
                <a:schemeClr val="tx2"/>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
        <p:nvSpPr>
          <p:cNvPr id="14" name="Text Placeholder 25">
            <a:extLst>
              <a:ext uri="{FF2B5EF4-FFF2-40B4-BE49-F238E27FC236}">
                <a16:creationId xmlns:a16="http://schemas.microsoft.com/office/drawing/2014/main" id="{652583FF-6EE3-E5B8-40C3-5626CDA7638D}"/>
              </a:ext>
            </a:extLst>
          </p:cNvPr>
          <p:cNvSpPr>
            <a:spLocks noGrp="1"/>
          </p:cNvSpPr>
          <p:nvPr>
            <p:ph type="body" sz="quarter" idx="36" hasCustomPrompt="1"/>
          </p:nvPr>
        </p:nvSpPr>
        <p:spPr>
          <a:xfrm>
            <a:off x="6056632" y="3474539"/>
            <a:ext cx="5110118" cy="2046458"/>
          </a:xfrm>
          <a:prstGeom prst="rect">
            <a:avLst/>
          </a:prstGeom>
        </p:spPr>
        <p:txBody>
          <a:bodyPr lIns="91440" tIns="45720" rIns="91440" bIns="45720">
            <a:spAutoFit/>
          </a:bodyPr>
          <a:lstStyle>
            <a:lvl1pPr>
              <a:buClr>
                <a:schemeClr val="tx2"/>
              </a:buClr>
              <a:defRPr sz="1400">
                <a:solidFill>
                  <a:schemeClr val="bg1"/>
                </a:solidFill>
              </a:defRPr>
            </a:lvl1pPr>
            <a:lvl2pPr marL="740664" indent="-283464">
              <a:buClr>
                <a:schemeClr val="tx2"/>
              </a:buClr>
              <a:buSzPct val="125000"/>
              <a:buFont typeface="Arial" panose="020B0604020202020204" pitchFamily="34" charset="0"/>
              <a:buChar char="•"/>
              <a:defRPr sz="1400">
                <a:solidFill>
                  <a:schemeClr val="bg1"/>
                </a:solidFill>
              </a:defRPr>
            </a:lvl2pPr>
            <a:lvl3pPr marL="1085850" indent="-171450">
              <a:buClr>
                <a:schemeClr val="tx2"/>
              </a:buClr>
              <a:buSzPct val="100000"/>
              <a:buFont typeface="Arial" panose="020B0604020202020204" pitchFamily="34" charset="0"/>
              <a:buChar char="•"/>
              <a:defRPr sz="1400">
                <a:solidFill>
                  <a:schemeClr val="bg1"/>
                </a:solidFill>
              </a:defRPr>
            </a:lvl3pPr>
            <a:lvl4pPr marL="1657350" indent="-285750">
              <a:buClr>
                <a:schemeClr val="tx2"/>
              </a:buClr>
              <a:buSzPct val="85000"/>
              <a:buFont typeface="Arial" panose="020B0604020202020204" pitchFamily="34" charset="0"/>
              <a:buChar char="•"/>
              <a:defRPr sz="1400">
                <a:solidFill>
                  <a:schemeClr val="bg1"/>
                </a:solidFill>
              </a:defRPr>
            </a:lvl4pPr>
            <a:lvl5pPr marL="2114550" indent="-285750">
              <a:buClr>
                <a:schemeClr val="tx2"/>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Tree>
    <p:extLst>
      <p:ext uri="{BB962C8B-B14F-4D97-AF65-F5344CB8AC3E}">
        <p14:creationId xmlns:p14="http://schemas.microsoft.com/office/powerpoint/2010/main" val="25943703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Content Green right side mesh">
    <p:bg>
      <p:bgPr>
        <a:solidFill>
          <a:schemeClr val="accent3"/>
        </a:solidFill>
        <a:effectLst/>
      </p:bgPr>
    </p:bg>
    <p:spTree>
      <p:nvGrpSpPr>
        <p:cNvPr id="1" name=""/>
        <p:cNvGrpSpPr/>
        <p:nvPr/>
      </p:nvGrpSpPr>
      <p:grpSpPr>
        <a:xfrm>
          <a:off x="0" y="0"/>
          <a:ext cx="0" cy="0"/>
          <a:chOff x="0" y="0"/>
          <a:chExt cx="0" cy="0"/>
        </a:xfrm>
      </p:grpSpPr>
      <p:sp>
        <p:nvSpPr>
          <p:cNvPr id="18" name="Title Placeholder 1">
            <a:extLst>
              <a:ext uri="{FF2B5EF4-FFF2-40B4-BE49-F238E27FC236}">
                <a16:creationId xmlns:a16="http://schemas.microsoft.com/office/drawing/2014/main" id="{BA2544B5-5310-0F9F-8D68-6FE95509BDE8}"/>
              </a:ext>
            </a:extLst>
          </p:cNvPr>
          <p:cNvSpPr>
            <a:spLocks noGrp="1"/>
          </p:cNvSpPr>
          <p:nvPr>
            <p:ph type="title" hasCustomPrompt="1"/>
          </p:nvPr>
        </p:nvSpPr>
        <p:spPr>
          <a:xfrm>
            <a:off x="489600" y="566927"/>
            <a:ext cx="10695350" cy="500778"/>
          </a:xfrm>
          <a:prstGeom prst="rect">
            <a:avLst/>
          </a:prstGeom>
        </p:spPr>
        <p:txBody>
          <a:bodyPr vert="horz" lIns="91440" tIns="45720" rIns="91440" bIns="45720" rtlCol="0" anchor="t">
            <a:spAutoFit/>
          </a:bodyPr>
          <a:lstStyle>
            <a:lvl1pPr>
              <a:defRPr sz="2400" b="0">
                <a:solidFill>
                  <a:schemeClr val="bg1"/>
                </a:solidFill>
              </a:defRPr>
            </a:lvl1pPr>
          </a:lstStyle>
          <a:p>
            <a:r>
              <a:rPr lang="en-US"/>
              <a:t>Slide title</a:t>
            </a:r>
          </a:p>
        </p:txBody>
      </p:sp>
      <p:pic>
        <p:nvPicPr>
          <p:cNvPr id="10" name="Graphic 9">
            <a:extLst>
              <a:ext uri="{FF2B5EF4-FFF2-40B4-BE49-F238E27FC236}">
                <a16:creationId xmlns:a16="http://schemas.microsoft.com/office/drawing/2014/main" id="{C0A1D28D-1C35-0211-E708-C247A05C8F12}"/>
              </a:ext>
            </a:extLst>
          </p:cNvPr>
          <p:cNvPicPr>
            <a:picLocks noChangeAspect="1"/>
          </p:cNvPicPr>
          <p:nvPr userDrawn="1"/>
        </p:nvPicPr>
        <p:blipFill rotWithShape="1">
          <a:blip r:embed="rId2">
            <a:alphaModFix amt="33000"/>
            <a:extLst>
              <a:ext uri="{96DAC541-7B7A-43D3-8B79-37D633B846F1}">
                <asvg:svgBlip xmlns:asvg="http://schemas.microsoft.com/office/drawing/2016/SVG/main" r:embed="rId3"/>
              </a:ext>
            </a:extLst>
          </a:blip>
          <a:srcRect l="-15" t="7636" r="42394" b="37540"/>
          <a:stretch/>
        </p:blipFill>
        <p:spPr>
          <a:xfrm rot="5400000">
            <a:off x="8260080" y="2926081"/>
            <a:ext cx="6858000" cy="1005840"/>
          </a:xfrm>
          <a:prstGeom prst="rect">
            <a:avLst/>
          </a:prstGeom>
        </p:spPr>
      </p:pic>
      <p:sp>
        <p:nvSpPr>
          <p:cNvPr id="11" name="Rectangle 10">
            <a:extLst>
              <a:ext uri="{FF2B5EF4-FFF2-40B4-BE49-F238E27FC236}">
                <a16:creationId xmlns:a16="http://schemas.microsoft.com/office/drawing/2014/main" id="{6AAE6CB6-9A7F-4389-3A50-EEA644F764A1}"/>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chemeClr val="bg1"/>
                </a:solidFill>
                <a:latin typeface="Montserrat" pitchFamily="2" charset="77"/>
              </a:rPr>
              <a:t>© 2025 SHL and its affiliates. All rights reserved.</a:t>
            </a:r>
          </a:p>
        </p:txBody>
      </p:sp>
      <p:sp>
        <p:nvSpPr>
          <p:cNvPr id="12" name="Text Placeholder 5">
            <a:extLst>
              <a:ext uri="{FF2B5EF4-FFF2-40B4-BE49-F238E27FC236}">
                <a16:creationId xmlns:a16="http://schemas.microsoft.com/office/drawing/2014/main" id="{1EAE830C-AD9A-0704-C301-2B027C5116FC}"/>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chemeClr val="bg1">
                    <a:lumMod val="95000"/>
                  </a:schemeClr>
                </a:solidFill>
              </a:defRPr>
            </a:lvl1pPr>
          </a:lstStyle>
          <a:p>
            <a:r>
              <a:rPr lang="en-US"/>
              <a:t>CLICK HERE TO ADD  ‘CONFIDENTIAL’  OR  ‘RESTRICTED’</a:t>
            </a:r>
          </a:p>
        </p:txBody>
      </p:sp>
      <p:sp>
        <p:nvSpPr>
          <p:cNvPr id="13" name="TextBox 12">
            <a:extLst>
              <a:ext uri="{FF2B5EF4-FFF2-40B4-BE49-F238E27FC236}">
                <a16:creationId xmlns:a16="http://schemas.microsoft.com/office/drawing/2014/main" id="{B6881CE3-905A-8333-4C77-EE2CAB5311C3}"/>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6" name="Picture 15">
            <a:extLst>
              <a:ext uri="{FF2B5EF4-FFF2-40B4-BE49-F238E27FC236}">
                <a16:creationId xmlns:a16="http://schemas.microsoft.com/office/drawing/2014/main" id="{0BD1E931-36A5-2D4B-20E7-84571268DE00}"/>
              </a:ext>
            </a:extLst>
          </p:cNvPr>
          <p:cNvPicPr>
            <a:picLocks noChangeAspect="1"/>
          </p:cNvPicPr>
          <p:nvPr userDrawn="1"/>
        </p:nvPicPr>
        <p:blipFill>
          <a:blip r:embed="rId4"/>
          <a:srcRect/>
          <a:stretch/>
        </p:blipFill>
        <p:spPr>
          <a:xfrm>
            <a:off x="1104873" y="6404036"/>
            <a:ext cx="579246" cy="252231"/>
          </a:xfrm>
          <a:prstGeom prst="rect">
            <a:avLst/>
          </a:prstGeom>
        </p:spPr>
      </p:pic>
      <p:cxnSp>
        <p:nvCxnSpPr>
          <p:cNvPr id="17" name="Straight Connector 16">
            <a:extLst>
              <a:ext uri="{FF2B5EF4-FFF2-40B4-BE49-F238E27FC236}">
                <a16:creationId xmlns:a16="http://schemas.microsoft.com/office/drawing/2014/main" id="{5B6878C3-539C-7D97-98D7-B7B8E3E77BEF}"/>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81D3A28C-8F61-D4EC-A0F9-01AD07A40E3B}"/>
              </a:ext>
            </a:extLst>
          </p:cNvPr>
          <p:cNvSpPr>
            <a:spLocks noGrp="1"/>
          </p:cNvSpPr>
          <p:nvPr>
            <p:ph type="body" sz="quarter" idx="28" hasCustomPrompt="1"/>
          </p:nvPr>
        </p:nvSpPr>
        <p:spPr>
          <a:xfrm>
            <a:off x="490809" y="1213200"/>
            <a:ext cx="10695351" cy="362067"/>
          </a:xfrm>
          <a:prstGeom prst="rect">
            <a:avLst/>
          </a:prstGeom>
        </p:spPr>
        <p:txBody>
          <a:bodyPr>
            <a:spAutoFit/>
          </a:bodyPr>
          <a:lstStyle>
            <a:lvl1pPr marL="0" indent="0" algn="l">
              <a:buNone/>
              <a:defRPr sz="1600" b="0" i="0">
                <a:solidFill>
                  <a:schemeClr val="bg1"/>
                </a:solidFill>
                <a:latin typeface="Montserrat" pitchFamily="2" charset="77"/>
              </a:defRPr>
            </a:lvl1pPr>
          </a:lstStyle>
          <a:p>
            <a:pPr lvl="0"/>
            <a:r>
              <a:rPr lang="en-US"/>
              <a:t> Subtitle</a:t>
            </a:r>
          </a:p>
        </p:txBody>
      </p:sp>
      <p:sp>
        <p:nvSpPr>
          <p:cNvPr id="2" name="Text Placeholder 32">
            <a:extLst>
              <a:ext uri="{FF2B5EF4-FFF2-40B4-BE49-F238E27FC236}">
                <a16:creationId xmlns:a16="http://schemas.microsoft.com/office/drawing/2014/main" id="{6B726357-A8B4-78D4-D23C-E949569D16A8}"/>
              </a:ext>
            </a:extLst>
          </p:cNvPr>
          <p:cNvSpPr>
            <a:spLocks noGrp="1"/>
          </p:cNvSpPr>
          <p:nvPr>
            <p:ph type="body" sz="quarter" idx="27" hasCustomPrompt="1"/>
          </p:nvPr>
        </p:nvSpPr>
        <p:spPr>
          <a:xfrm>
            <a:off x="490810" y="2509200"/>
            <a:ext cx="10675948" cy="704552"/>
          </a:xfrm>
          <a:prstGeom prst="rect">
            <a:avLst/>
          </a:prstGeom>
        </p:spPr>
        <p:txBody>
          <a:bodyPr>
            <a:spAutoFit/>
          </a:bodyPr>
          <a:lstStyle>
            <a:lvl1pPr marL="0" indent="0">
              <a:buNone/>
              <a:defRPr sz="1400">
                <a:solidFill>
                  <a:schemeClr val="bg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a:p>
            <a:pPr lvl="0"/>
            <a:endParaRPr lang="en-GB"/>
          </a:p>
        </p:txBody>
      </p:sp>
      <p:sp>
        <p:nvSpPr>
          <p:cNvPr id="7" name="Text Placeholder 3">
            <a:extLst>
              <a:ext uri="{FF2B5EF4-FFF2-40B4-BE49-F238E27FC236}">
                <a16:creationId xmlns:a16="http://schemas.microsoft.com/office/drawing/2014/main" id="{CCF46515-8AC7-8980-AC15-0D45F53B27BA}"/>
              </a:ext>
            </a:extLst>
          </p:cNvPr>
          <p:cNvSpPr>
            <a:spLocks noGrp="1"/>
          </p:cNvSpPr>
          <p:nvPr>
            <p:ph type="body" sz="quarter" idx="29" hasCustomPrompt="1"/>
          </p:nvPr>
        </p:nvSpPr>
        <p:spPr>
          <a:xfrm>
            <a:off x="490809" y="2016000"/>
            <a:ext cx="10694141" cy="362067"/>
          </a:xfrm>
          <a:prstGeom prst="rect">
            <a:avLst/>
          </a:prstGeom>
        </p:spPr>
        <p:txBody>
          <a:bodyPr>
            <a:spAutoFit/>
          </a:bodyPr>
          <a:lstStyle>
            <a:lvl1pPr marL="0" indent="0">
              <a:buFontTx/>
              <a:buNone/>
              <a:defRPr sz="1600" b="0" i="0">
                <a:solidFill>
                  <a:schemeClr val="bg1"/>
                </a:solidFill>
                <a:latin typeface="Montserrat SemiBold" pitchFamily="2" charset="77"/>
              </a:defRPr>
            </a:lvl1pPr>
          </a:lstStyle>
          <a:p>
            <a:r>
              <a:rPr lang="en-US"/>
              <a:t>Header</a:t>
            </a:r>
          </a:p>
        </p:txBody>
      </p:sp>
      <p:sp>
        <p:nvSpPr>
          <p:cNvPr id="4" name="Text Placeholder 25">
            <a:extLst>
              <a:ext uri="{FF2B5EF4-FFF2-40B4-BE49-F238E27FC236}">
                <a16:creationId xmlns:a16="http://schemas.microsoft.com/office/drawing/2014/main" id="{5E15BA31-3AE5-4FCA-A265-50C95D5D941E}"/>
              </a:ext>
            </a:extLst>
          </p:cNvPr>
          <p:cNvSpPr>
            <a:spLocks noGrp="1"/>
          </p:cNvSpPr>
          <p:nvPr>
            <p:ph type="body" sz="quarter" idx="35" hasCustomPrompt="1"/>
          </p:nvPr>
        </p:nvSpPr>
        <p:spPr>
          <a:xfrm>
            <a:off x="490809" y="3474539"/>
            <a:ext cx="5110118" cy="2046458"/>
          </a:xfrm>
          <a:prstGeom prst="rect">
            <a:avLst/>
          </a:prstGeom>
        </p:spPr>
        <p:txBody>
          <a:bodyPr lIns="91440" tIns="45720" rIns="91440" bIns="45720">
            <a:spAutoFit/>
          </a:bodyPr>
          <a:lstStyle>
            <a:lvl1pPr>
              <a:buClr>
                <a:schemeClr val="bg1"/>
              </a:buClr>
              <a:defRPr sz="1400">
                <a:solidFill>
                  <a:schemeClr val="bg1"/>
                </a:solidFill>
              </a:defRPr>
            </a:lvl1pPr>
            <a:lvl2pPr marL="740664" indent="-283464">
              <a:buClr>
                <a:schemeClr val="bg1"/>
              </a:buClr>
              <a:buSzPct val="125000"/>
              <a:buFont typeface="Arial" panose="020B0604020202020204" pitchFamily="34" charset="0"/>
              <a:buChar char="•"/>
              <a:defRPr sz="1400">
                <a:solidFill>
                  <a:schemeClr val="bg1"/>
                </a:solidFill>
              </a:defRPr>
            </a:lvl2pPr>
            <a:lvl3pPr marL="1085850" indent="-171450">
              <a:buClr>
                <a:schemeClr val="bg1"/>
              </a:buClr>
              <a:buSzPct val="100000"/>
              <a:buFont typeface="Arial" panose="020B0604020202020204" pitchFamily="34" charset="0"/>
              <a:buChar char="•"/>
              <a:defRPr sz="1400">
                <a:solidFill>
                  <a:schemeClr val="bg1"/>
                </a:solidFill>
              </a:defRPr>
            </a:lvl3pPr>
            <a:lvl4pPr marL="1657350" indent="-285750">
              <a:buClr>
                <a:schemeClr val="bg1"/>
              </a:buClr>
              <a:buSzPct val="85000"/>
              <a:buFont typeface="Arial" panose="020B0604020202020204" pitchFamily="34" charset="0"/>
              <a:buChar char="•"/>
              <a:defRPr sz="1400">
                <a:solidFill>
                  <a:schemeClr val="bg1"/>
                </a:solidFill>
              </a:defRPr>
            </a:lvl4pPr>
            <a:lvl5pPr marL="2114550" indent="-285750">
              <a:buClr>
                <a:schemeClr val="bg1"/>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
        <p:nvSpPr>
          <p:cNvPr id="5" name="Text Placeholder 25">
            <a:extLst>
              <a:ext uri="{FF2B5EF4-FFF2-40B4-BE49-F238E27FC236}">
                <a16:creationId xmlns:a16="http://schemas.microsoft.com/office/drawing/2014/main" id="{EC464032-D720-E80C-6B13-88408FF88669}"/>
              </a:ext>
            </a:extLst>
          </p:cNvPr>
          <p:cNvSpPr>
            <a:spLocks noGrp="1"/>
          </p:cNvSpPr>
          <p:nvPr>
            <p:ph type="body" sz="quarter" idx="36" hasCustomPrompt="1"/>
          </p:nvPr>
        </p:nvSpPr>
        <p:spPr>
          <a:xfrm>
            <a:off x="6056632" y="3474000"/>
            <a:ext cx="5110118" cy="2046458"/>
          </a:xfrm>
          <a:prstGeom prst="rect">
            <a:avLst/>
          </a:prstGeom>
        </p:spPr>
        <p:txBody>
          <a:bodyPr lIns="91440" tIns="45720" rIns="91440" bIns="45720">
            <a:spAutoFit/>
          </a:bodyPr>
          <a:lstStyle>
            <a:lvl1pPr>
              <a:buClr>
                <a:schemeClr val="bg1"/>
              </a:buClr>
              <a:defRPr sz="1400">
                <a:solidFill>
                  <a:schemeClr val="bg1"/>
                </a:solidFill>
              </a:defRPr>
            </a:lvl1pPr>
            <a:lvl2pPr marL="740664" indent="-283464">
              <a:buClr>
                <a:schemeClr val="bg1"/>
              </a:buClr>
              <a:buSzPct val="125000"/>
              <a:buFont typeface="Arial" panose="020B0604020202020204" pitchFamily="34" charset="0"/>
              <a:buChar char="•"/>
              <a:defRPr sz="1400">
                <a:solidFill>
                  <a:schemeClr val="bg1"/>
                </a:solidFill>
              </a:defRPr>
            </a:lvl2pPr>
            <a:lvl3pPr marL="1085850" indent="-171450">
              <a:buClr>
                <a:schemeClr val="bg1"/>
              </a:buClr>
              <a:buSzPct val="100000"/>
              <a:buFont typeface="Arial" panose="020B0604020202020204" pitchFamily="34" charset="0"/>
              <a:buChar char="•"/>
              <a:defRPr sz="1400">
                <a:solidFill>
                  <a:schemeClr val="bg1"/>
                </a:solidFill>
              </a:defRPr>
            </a:lvl3pPr>
            <a:lvl4pPr marL="1657350" indent="-285750">
              <a:buClr>
                <a:schemeClr val="bg1"/>
              </a:buClr>
              <a:buSzPct val="85000"/>
              <a:buFont typeface="Arial" panose="020B0604020202020204" pitchFamily="34" charset="0"/>
              <a:buChar char="•"/>
              <a:defRPr sz="1400">
                <a:solidFill>
                  <a:schemeClr val="bg1"/>
                </a:solidFill>
              </a:defRPr>
            </a:lvl4pPr>
            <a:lvl5pPr marL="2114550" indent="-285750">
              <a:buClr>
                <a:schemeClr val="bg1"/>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Tree>
    <p:extLst>
      <p:ext uri="{BB962C8B-B14F-4D97-AF65-F5344CB8AC3E}">
        <p14:creationId xmlns:p14="http://schemas.microsoft.com/office/powerpoint/2010/main" val="1837872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Content Blue right side mesh">
    <p:bg>
      <p:bgPr>
        <a:solidFill>
          <a:schemeClr val="accent6"/>
        </a:solidFill>
        <a:effectLst/>
      </p:bgPr>
    </p:bg>
    <p:spTree>
      <p:nvGrpSpPr>
        <p:cNvPr id="1" name=""/>
        <p:cNvGrpSpPr/>
        <p:nvPr/>
      </p:nvGrpSpPr>
      <p:grpSpPr>
        <a:xfrm>
          <a:off x="0" y="0"/>
          <a:ext cx="0" cy="0"/>
          <a:chOff x="0" y="0"/>
          <a:chExt cx="0" cy="0"/>
        </a:xfrm>
      </p:grpSpPr>
      <p:sp>
        <p:nvSpPr>
          <p:cNvPr id="18" name="Title Placeholder 1">
            <a:extLst>
              <a:ext uri="{FF2B5EF4-FFF2-40B4-BE49-F238E27FC236}">
                <a16:creationId xmlns:a16="http://schemas.microsoft.com/office/drawing/2014/main" id="{BA2544B5-5310-0F9F-8D68-6FE95509BDE8}"/>
              </a:ext>
            </a:extLst>
          </p:cNvPr>
          <p:cNvSpPr>
            <a:spLocks noGrp="1"/>
          </p:cNvSpPr>
          <p:nvPr>
            <p:ph type="title" hasCustomPrompt="1"/>
          </p:nvPr>
        </p:nvSpPr>
        <p:spPr>
          <a:xfrm>
            <a:off x="489600" y="566927"/>
            <a:ext cx="10695350" cy="500778"/>
          </a:xfrm>
          <a:prstGeom prst="rect">
            <a:avLst/>
          </a:prstGeom>
        </p:spPr>
        <p:txBody>
          <a:bodyPr vert="horz" lIns="91440" tIns="45720" rIns="91440" bIns="45720" rtlCol="0" anchor="t">
            <a:spAutoFit/>
          </a:bodyPr>
          <a:lstStyle>
            <a:lvl1pPr>
              <a:defRPr sz="2400" b="0">
                <a:solidFill>
                  <a:schemeClr val="bg1"/>
                </a:solidFill>
              </a:defRPr>
            </a:lvl1pPr>
          </a:lstStyle>
          <a:p>
            <a:r>
              <a:rPr lang="en-US"/>
              <a:t>Slide title</a:t>
            </a:r>
          </a:p>
        </p:txBody>
      </p:sp>
      <p:pic>
        <p:nvPicPr>
          <p:cNvPr id="10" name="Graphic 9">
            <a:extLst>
              <a:ext uri="{FF2B5EF4-FFF2-40B4-BE49-F238E27FC236}">
                <a16:creationId xmlns:a16="http://schemas.microsoft.com/office/drawing/2014/main" id="{C0A1D28D-1C35-0211-E708-C247A05C8F12}"/>
              </a:ext>
            </a:extLst>
          </p:cNvPr>
          <p:cNvPicPr>
            <a:picLocks noChangeAspect="1"/>
          </p:cNvPicPr>
          <p:nvPr userDrawn="1"/>
        </p:nvPicPr>
        <p:blipFill rotWithShape="1">
          <a:blip r:embed="rId2">
            <a:alphaModFix amt="33000"/>
            <a:extLst>
              <a:ext uri="{96DAC541-7B7A-43D3-8B79-37D633B846F1}">
                <asvg:svgBlip xmlns:asvg="http://schemas.microsoft.com/office/drawing/2016/SVG/main" r:embed="rId3"/>
              </a:ext>
            </a:extLst>
          </a:blip>
          <a:srcRect l="-15" t="7636" r="42394" b="37540"/>
          <a:stretch/>
        </p:blipFill>
        <p:spPr>
          <a:xfrm rot="5400000">
            <a:off x="8260080" y="2926081"/>
            <a:ext cx="6858000" cy="1005840"/>
          </a:xfrm>
          <a:prstGeom prst="rect">
            <a:avLst/>
          </a:prstGeom>
        </p:spPr>
      </p:pic>
      <p:sp>
        <p:nvSpPr>
          <p:cNvPr id="11" name="Rectangle 10">
            <a:extLst>
              <a:ext uri="{FF2B5EF4-FFF2-40B4-BE49-F238E27FC236}">
                <a16:creationId xmlns:a16="http://schemas.microsoft.com/office/drawing/2014/main" id="{6AAE6CB6-9A7F-4389-3A50-EEA644F764A1}"/>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chemeClr val="bg1"/>
                </a:solidFill>
                <a:latin typeface="Montserrat" pitchFamily="2" charset="77"/>
              </a:rPr>
              <a:t>© 2025 SHL and its affiliates. All rights reserved.</a:t>
            </a:r>
          </a:p>
        </p:txBody>
      </p:sp>
      <p:sp>
        <p:nvSpPr>
          <p:cNvPr id="12" name="Text Placeholder 5">
            <a:extLst>
              <a:ext uri="{FF2B5EF4-FFF2-40B4-BE49-F238E27FC236}">
                <a16:creationId xmlns:a16="http://schemas.microsoft.com/office/drawing/2014/main" id="{1EAE830C-AD9A-0704-C301-2B027C5116FC}"/>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chemeClr val="bg1">
                    <a:lumMod val="95000"/>
                  </a:schemeClr>
                </a:solidFill>
              </a:defRPr>
            </a:lvl1pPr>
          </a:lstStyle>
          <a:p>
            <a:r>
              <a:rPr lang="en-US"/>
              <a:t>CLICK HERE TO ADD  ‘CONFIDENTIAL’  OR  ‘RESTRICTED’</a:t>
            </a:r>
          </a:p>
        </p:txBody>
      </p:sp>
      <p:sp>
        <p:nvSpPr>
          <p:cNvPr id="13" name="TextBox 12">
            <a:extLst>
              <a:ext uri="{FF2B5EF4-FFF2-40B4-BE49-F238E27FC236}">
                <a16:creationId xmlns:a16="http://schemas.microsoft.com/office/drawing/2014/main" id="{B6881CE3-905A-8333-4C77-EE2CAB5311C3}"/>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6" name="Picture 15">
            <a:extLst>
              <a:ext uri="{FF2B5EF4-FFF2-40B4-BE49-F238E27FC236}">
                <a16:creationId xmlns:a16="http://schemas.microsoft.com/office/drawing/2014/main" id="{0BD1E931-36A5-2D4B-20E7-84571268DE00}"/>
              </a:ext>
            </a:extLst>
          </p:cNvPr>
          <p:cNvPicPr>
            <a:picLocks noChangeAspect="1"/>
          </p:cNvPicPr>
          <p:nvPr userDrawn="1"/>
        </p:nvPicPr>
        <p:blipFill>
          <a:blip r:embed="rId4"/>
          <a:srcRect/>
          <a:stretch/>
        </p:blipFill>
        <p:spPr>
          <a:xfrm>
            <a:off x="1104873" y="6404036"/>
            <a:ext cx="579246" cy="252231"/>
          </a:xfrm>
          <a:prstGeom prst="rect">
            <a:avLst/>
          </a:prstGeom>
        </p:spPr>
      </p:pic>
      <p:cxnSp>
        <p:nvCxnSpPr>
          <p:cNvPr id="17" name="Straight Connector 16">
            <a:extLst>
              <a:ext uri="{FF2B5EF4-FFF2-40B4-BE49-F238E27FC236}">
                <a16:creationId xmlns:a16="http://schemas.microsoft.com/office/drawing/2014/main" id="{5B6878C3-539C-7D97-98D7-B7B8E3E77BEF}"/>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81D3A28C-8F61-D4EC-A0F9-01AD07A40E3B}"/>
              </a:ext>
            </a:extLst>
          </p:cNvPr>
          <p:cNvSpPr>
            <a:spLocks noGrp="1"/>
          </p:cNvSpPr>
          <p:nvPr>
            <p:ph type="body" sz="quarter" idx="28" hasCustomPrompt="1"/>
          </p:nvPr>
        </p:nvSpPr>
        <p:spPr>
          <a:xfrm>
            <a:off x="490809" y="1213200"/>
            <a:ext cx="10695351" cy="362067"/>
          </a:xfrm>
          <a:prstGeom prst="rect">
            <a:avLst/>
          </a:prstGeom>
        </p:spPr>
        <p:txBody>
          <a:bodyPr>
            <a:spAutoFit/>
          </a:bodyPr>
          <a:lstStyle>
            <a:lvl1pPr marL="0" indent="0" algn="l">
              <a:buNone/>
              <a:defRPr sz="1600" b="0" i="0">
                <a:solidFill>
                  <a:schemeClr val="bg1"/>
                </a:solidFill>
                <a:latin typeface="Montserrat" pitchFamily="2" charset="77"/>
              </a:defRPr>
            </a:lvl1pPr>
          </a:lstStyle>
          <a:p>
            <a:pPr lvl="0"/>
            <a:r>
              <a:rPr lang="en-US"/>
              <a:t> Subtitle</a:t>
            </a:r>
          </a:p>
        </p:txBody>
      </p:sp>
      <p:sp>
        <p:nvSpPr>
          <p:cNvPr id="2" name="Text Placeholder 32">
            <a:extLst>
              <a:ext uri="{FF2B5EF4-FFF2-40B4-BE49-F238E27FC236}">
                <a16:creationId xmlns:a16="http://schemas.microsoft.com/office/drawing/2014/main" id="{6B726357-A8B4-78D4-D23C-E949569D16A8}"/>
              </a:ext>
            </a:extLst>
          </p:cNvPr>
          <p:cNvSpPr>
            <a:spLocks noGrp="1"/>
          </p:cNvSpPr>
          <p:nvPr>
            <p:ph type="body" sz="quarter" idx="27" hasCustomPrompt="1"/>
          </p:nvPr>
        </p:nvSpPr>
        <p:spPr>
          <a:xfrm>
            <a:off x="490810" y="2509200"/>
            <a:ext cx="10675948" cy="704552"/>
          </a:xfrm>
          <a:prstGeom prst="rect">
            <a:avLst/>
          </a:prstGeom>
        </p:spPr>
        <p:txBody>
          <a:bodyPr>
            <a:spAutoFit/>
          </a:bodyPr>
          <a:lstStyle>
            <a:lvl1pPr marL="0" indent="0">
              <a:buNone/>
              <a:defRPr sz="1400">
                <a:solidFill>
                  <a:schemeClr val="bg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a:p>
            <a:pPr lvl="0"/>
            <a:endParaRPr lang="en-GB"/>
          </a:p>
        </p:txBody>
      </p:sp>
      <p:sp>
        <p:nvSpPr>
          <p:cNvPr id="7" name="Text Placeholder 3">
            <a:extLst>
              <a:ext uri="{FF2B5EF4-FFF2-40B4-BE49-F238E27FC236}">
                <a16:creationId xmlns:a16="http://schemas.microsoft.com/office/drawing/2014/main" id="{CCF46515-8AC7-8980-AC15-0D45F53B27BA}"/>
              </a:ext>
            </a:extLst>
          </p:cNvPr>
          <p:cNvSpPr>
            <a:spLocks noGrp="1"/>
          </p:cNvSpPr>
          <p:nvPr>
            <p:ph type="body" sz="quarter" idx="29" hasCustomPrompt="1"/>
          </p:nvPr>
        </p:nvSpPr>
        <p:spPr>
          <a:xfrm>
            <a:off x="490809" y="2016000"/>
            <a:ext cx="10694141" cy="362067"/>
          </a:xfrm>
          <a:prstGeom prst="rect">
            <a:avLst/>
          </a:prstGeom>
        </p:spPr>
        <p:txBody>
          <a:bodyPr>
            <a:spAutoFit/>
          </a:bodyPr>
          <a:lstStyle>
            <a:lvl1pPr marL="0" indent="0">
              <a:buFontTx/>
              <a:buNone/>
              <a:defRPr sz="1600" b="0" i="0">
                <a:solidFill>
                  <a:schemeClr val="bg1"/>
                </a:solidFill>
                <a:latin typeface="Montserrat SemiBold" pitchFamily="2" charset="77"/>
              </a:defRPr>
            </a:lvl1pPr>
          </a:lstStyle>
          <a:p>
            <a:r>
              <a:rPr lang="en-US"/>
              <a:t>Header</a:t>
            </a:r>
          </a:p>
        </p:txBody>
      </p:sp>
      <p:sp>
        <p:nvSpPr>
          <p:cNvPr id="4" name="Text Placeholder 25">
            <a:extLst>
              <a:ext uri="{FF2B5EF4-FFF2-40B4-BE49-F238E27FC236}">
                <a16:creationId xmlns:a16="http://schemas.microsoft.com/office/drawing/2014/main" id="{674461D9-6EF3-9B0D-CCD9-C2A40DD79EC7}"/>
              </a:ext>
            </a:extLst>
          </p:cNvPr>
          <p:cNvSpPr>
            <a:spLocks noGrp="1"/>
          </p:cNvSpPr>
          <p:nvPr>
            <p:ph type="body" sz="quarter" idx="35" hasCustomPrompt="1"/>
          </p:nvPr>
        </p:nvSpPr>
        <p:spPr>
          <a:xfrm>
            <a:off x="490809" y="3474000"/>
            <a:ext cx="5110118" cy="2046458"/>
          </a:xfrm>
          <a:prstGeom prst="rect">
            <a:avLst/>
          </a:prstGeom>
        </p:spPr>
        <p:txBody>
          <a:bodyPr lIns="91440" tIns="45720" rIns="91440" bIns="45720">
            <a:spAutoFit/>
          </a:bodyPr>
          <a:lstStyle>
            <a:lvl1pPr>
              <a:buClr>
                <a:schemeClr val="bg1"/>
              </a:buClr>
              <a:defRPr sz="1400">
                <a:solidFill>
                  <a:schemeClr val="bg1"/>
                </a:solidFill>
              </a:defRPr>
            </a:lvl1pPr>
            <a:lvl2pPr marL="740664" indent="-283464">
              <a:buClr>
                <a:schemeClr val="bg1"/>
              </a:buClr>
              <a:buSzPct val="125000"/>
              <a:buFont typeface="Arial" panose="020B0604020202020204" pitchFamily="34" charset="0"/>
              <a:buChar char="•"/>
              <a:defRPr sz="1400">
                <a:solidFill>
                  <a:schemeClr val="bg1"/>
                </a:solidFill>
              </a:defRPr>
            </a:lvl2pPr>
            <a:lvl3pPr marL="1085850" indent="-171450">
              <a:buClr>
                <a:schemeClr val="bg1"/>
              </a:buClr>
              <a:buSzPct val="100000"/>
              <a:buFont typeface="Arial" panose="020B0604020202020204" pitchFamily="34" charset="0"/>
              <a:buChar char="•"/>
              <a:defRPr sz="1400">
                <a:solidFill>
                  <a:schemeClr val="bg1"/>
                </a:solidFill>
              </a:defRPr>
            </a:lvl3pPr>
            <a:lvl4pPr marL="1657350" indent="-285750">
              <a:buClr>
                <a:schemeClr val="bg1"/>
              </a:buClr>
              <a:buSzPct val="85000"/>
              <a:buFont typeface="Arial" panose="020B0604020202020204" pitchFamily="34" charset="0"/>
              <a:buChar char="•"/>
              <a:defRPr sz="1400">
                <a:solidFill>
                  <a:schemeClr val="bg1"/>
                </a:solidFill>
              </a:defRPr>
            </a:lvl4pPr>
            <a:lvl5pPr marL="2114550" indent="-285750">
              <a:buClr>
                <a:schemeClr val="bg1"/>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
        <p:nvSpPr>
          <p:cNvPr id="5" name="Text Placeholder 25">
            <a:extLst>
              <a:ext uri="{FF2B5EF4-FFF2-40B4-BE49-F238E27FC236}">
                <a16:creationId xmlns:a16="http://schemas.microsoft.com/office/drawing/2014/main" id="{D9D17EA8-D2BF-E37D-D73C-2E2F2E428500}"/>
              </a:ext>
            </a:extLst>
          </p:cNvPr>
          <p:cNvSpPr>
            <a:spLocks noGrp="1"/>
          </p:cNvSpPr>
          <p:nvPr>
            <p:ph type="body" sz="quarter" idx="36" hasCustomPrompt="1"/>
          </p:nvPr>
        </p:nvSpPr>
        <p:spPr>
          <a:xfrm>
            <a:off x="6056632" y="3474000"/>
            <a:ext cx="5110118" cy="2046458"/>
          </a:xfrm>
          <a:prstGeom prst="rect">
            <a:avLst/>
          </a:prstGeom>
        </p:spPr>
        <p:txBody>
          <a:bodyPr lIns="91440" tIns="45720" rIns="91440" bIns="45720">
            <a:spAutoFit/>
          </a:bodyPr>
          <a:lstStyle>
            <a:lvl1pPr>
              <a:buClr>
                <a:schemeClr val="bg1"/>
              </a:buClr>
              <a:defRPr sz="1400">
                <a:solidFill>
                  <a:schemeClr val="bg1"/>
                </a:solidFill>
              </a:defRPr>
            </a:lvl1pPr>
            <a:lvl2pPr marL="740664" indent="-283464">
              <a:buClr>
                <a:schemeClr val="bg1"/>
              </a:buClr>
              <a:buSzPct val="125000"/>
              <a:buFont typeface="Arial" panose="020B0604020202020204" pitchFamily="34" charset="0"/>
              <a:buChar char="•"/>
              <a:defRPr sz="1400">
                <a:solidFill>
                  <a:schemeClr val="bg1"/>
                </a:solidFill>
              </a:defRPr>
            </a:lvl2pPr>
            <a:lvl3pPr marL="1085850" indent="-171450">
              <a:buClr>
                <a:schemeClr val="bg1"/>
              </a:buClr>
              <a:buSzPct val="100000"/>
              <a:buFont typeface="Arial" panose="020B0604020202020204" pitchFamily="34" charset="0"/>
              <a:buChar char="•"/>
              <a:defRPr sz="1400">
                <a:solidFill>
                  <a:schemeClr val="bg1"/>
                </a:solidFill>
              </a:defRPr>
            </a:lvl3pPr>
            <a:lvl4pPr marL="1657350" indent="-285750">
              <a:buClr>
                <a:schemeClr val="bg1"/>
              </a:buClr>
              <a:buSzPct val="85000"/>
              <a:buFont typeface="Arial" panose="020B0604020202020204" pitchFamily="34" charset="0"/>
              <a:buChar char="•"/>
              <a:defRPr sz="1400">
                <a:solidFill>
                  <a:schemeClr val="bg1"/>
                </a:solidFill>
              </a:defRPr>
            </a:lvl4pPr>
            <a:lvl5pPr marL="2114550" indent="-285750">
              <a:buClr>
                <a:schemeClr val="bg1"/>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endParaRPr lang="en-US"/>
          </a:p>
          <a:p>
            <a:pPr lvl="3"/>
            <a:endParaRPr lang="en-GB"/>
          </a:p>
        </p:txBody>
      </p:sp>
    </p:spTree>
    <p:extLst>
      <p:ext uri="{BB962C8B-B14F-4D97-AF65-F5344CB8AC3E}">
        <p14:creationId xmlns:p14="http://schemas.microsoft.com/office/powerpoint/2010/main" val="21837140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Content half White half Grey">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0A128A-E6AE-8FAA-53F7-02D8CD2B0E00}"/>
              </a:ext>
            </a:extLst>
          </p:cNvPr>
          <p:cNvSpPr/>
          <p:nvPr userDrawn="1"/>
        </p:nvSpPr>
        <p:spPr>
          <a:xfrm>
            <a:off x="6092952" y="0"/>
            <a:ext cx="60990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GB">
                <a:solidFill>
                  <a:schemeClr val="bg1"/>
                </a:solidFill>
              </a:rPr>
              <a:t> </a:t>
            </a:r>
          </a:p>
        </p:txBody>
      </p:sp>
      <p:sp>
        <p:nvSpPr>
          <p:cNvPr id="6" name="Text Placeholder 5">
            <a:extLst>
              <a:ext uri="{FF2B5EF4-FFF2-40B4-BE49-F238E27FC236}">
                <a16:creationId xmlns:a16="http://schemas.microsoft.com/office/drawing/2014/main" id="{35D3BD1C-838C-F489-4F9D-64907A7741AB}"/>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chemeClr val="bg1">
                    <a:lumMod val="65000"/>
                  </a:schemeClr>
                </a:solidFill>
              </a:defRPr>
            </a:lvl1pPr>
          </a:lstStyle>
          <a:p>
            <a:r>
              <a:rPr lang="en-US"/>
              <a:t>CLICK HERE TO ADD  ‘CONFIDENTIAL’  OR  ‘RESTRICTED’</a:t>
            </a:r>
          </a:p>
        </p:txBody>
      </p:sp>
      <p:sp>
        <p:nvSpPr>
          <p:cNvPr id="7" name="TextBox 6">
            <a:extLst>
              <a:ext uri="{FF2B5EF4-FFF2-40B4-BE49-F238E27FC236}">
                <a16:creationId xmlns:a16="http://schemas.microsoft.com/office/drawing/2014/main" id="{4E587A3F-1F9D-2F40-1B98-756CFF420C85}"/>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8" name="Picture 7">
            <a:extLst>
              <a:ext uri="{FF2B5EF4-FFF2-40B4-BE49-F238E27FC236}">
                <a16:creationId xmlns:a16="http://schemas.microsoft.com/office/drawing/2014/main" id="{6B30AE15-B892-D7C5-F36A-86CC70C34515}"/>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9" name="Straight Connector 8">
            <a:extLst>
              <a:ext uri="{FF2B5EF4-FFF2-40B4-BE49-F238E27FC236}">
                <a16:creationId xmlns:a16="http://schemas.microsoft.com/office/drawing/2014/main" id="{7AD1111F-9C1A-CED5-738E-FE9D900FFF70}"/>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06770E-7219-2973-6646-95A6DE6599BB}"/>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chemeClr val="bg1"/>
                </a:solidFill>
                <a:latin typeface="Montserrat" pitchFamily="2" charset="77"/>
              </a:rPr>
              <a:t>© 2025 SHL and its affiliates. All rights reserved.</a:t>
            </a:r>
          </a:p>
        </p:txBody>
      </p:sp>
      <p:pic>
        <p:nvPicPr>
          <p:cNvPr id="3" name="Graphic 2">
            <a:extLst>
              <a:ext uri="{FF2B5EF4-FFF2-40B4-BE49-F238E27FC236}">
                <a16:creationId xmlns:a16="http://schemas.microsoft.com/office/drawing/2014/main" id="{8F1C1261-2708-974A-65B8-D26AB0D01BD8}"/>
              </a:ext>
            </a:extLst>
          </p:cNvPr>
          <p:cNvPicPr>
            <a:picLocks noChangeAspect="1"/>
          </p:cNvPicPr>
          <p:nvPr userDrawn="1"/>
        </p:nvPicPr>
        <p:blipFill rotWithShape="1">
          <a:blip r:embed="rId3">
            <a:alphaModFix amt="33000"/>
            <a:extLst>
              <a:ext uri="{96DAC541-7B7A-43D3-8B79-37D633B846F1}">
                <asvg:svgBlip xmlns:asvg="http://schemas.microsoft.com/office/drawing/2016/SVG/main" r:embed="rId4"/>
              </a:ext>
            </a:extLst>
          </a:blip>
          <a:srcRect l="-15" t="7636" r="42394" b="37540"/>
          <a:stretch/>
        </p:blipFill>
        <p:spPr>
          <a:xfrm rot="5400000">
            <a:off x="8260080" y="2926081"/>
            <a:ext cx="6858000" cy="1005840"/>
          </a:xfrm>
          <a:prstGeom prst="rect">
            <a:avLst/>
          </a:prstGeom>
        </p:spPr>
      </p:pic>
      <p:sp>
        <p:nvSpPr>
          <p:cNvPr id="40" name="Text Placeholder 19">
            <a:extLst>
              <a:ext uri="{FF2B5EF4-FFF2-40B4-BE49-F238E27FC236}">
                <a16:creationId xmlns:a16="http://schemas.microsoft.com/office/drawing/2014/main" id="{363F7651-B7AA-537B-895F-E0586C3BAED2}"/>
              </a:ext>
            </a:extLst>
          </p:cNvPr>
          <p:cNvSpPr>
            <a:spLocks noGrp="1"/>
          </p:cNvSpPr>
          <p:nvPr>
            <p:ph type="body" sz="quarter" idx="35" hasCustomPrompt="1"/>
          </p:nvPr>
        </p:nvSpPr>
        <p:spPr>
          <a:xfrm>
            <a:off x="493200" y="2016000"/>
            <a:ext cx="5094000" cy="368781"/>
          </a:xfrm>
          <a:prstGeom prst="rect">
            <a:avLst/>
          </a:prstGeom>
        </p:spPr>
        <p:txBody>
          <a:bodyPr>
            <a:spAutoFit/>
          </a:bodyPr>
          <a:lstStyle>
            <a:lvl1pPr marL="0" indent="0">
              <a:buFontTx/>
              <a:buNone/>
              <a:defRPr sz="1600" b="0" i="0">
                <a:solidFill>
                  <a:srgbClr val="468529"/>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41" name="Text Placeholder 19">
            <a:extLst>
              <a:ext uri="{FF2B5EF4-FFF2-40B4-BE49-F238E27FC236}">
                <a16:creationId xmlns:a16="http://schemas.microsoft.com/office/drawing/2014/main" id="{E460D6E8-3367-8CED-6644-6E62F3AF5FB9}"/>
              </a:ext>
            </a:extLst>
          </p:cNvPr>
          <p:cNvSpPr>
            <a:spLocks noGrp="1"/>
          </p:cNvSpPr>
          <p:nvPr>
            <p:ph type="body" sz="quarter" idx="36" hasCustomPrompt="1"/>
          </p:nvPr>
        </p:nvSpPr>
        <p:spPr>
          <a:xfrm>
            <a:off x="6606000" y="2016000"/>
            <a:ext cx="5094000" cy="368781"/>
          </a:xfrm>
          <a:prstGeom prst="rect">
            <a:avLst/>
          </a:prstGeom>
        </p:spPr>
        <p:txBody>
          <a:bodyPr>
            <a:spAutoFit/>
          </a:bodyPr>
          <a:lstStyle>
            <a:lvl1pPr marL="0" indent="0">
              <a:buFontTx/>
              <a:buNone/>
              <a:defRPr sz="1600" b="0" i="0">
                <a:solidFill>
                  <a:schemeClr val="tx2"/>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42" name="Title Placeholder 1">
            <a:extLst>
              <a:ext uri="{FF2B5EF4-FFF2-40B4-BE49-F238E27FC236}">
                <a16:creationId xmlns:a16="http://schemas.microsoft.com/office/drawing/2014/main" id="{8D7B350A-BCEE-A8CE-0D16-7DEDDC964980}"/>
              </a:ext>
            </a:extLst>
          </p:cNvPr>
          <p:cNvSpPr>
            <a:spLocks noGrp="1"/>
          </p:cNvSpPr>
          <p:nvPr>
            <p:ph type="title" hasCustomPrompt="1"/>
          </p:nvPr>
        </p:nvSpPr>
        <p:spPr>
          <a:xfrm>
            <a:off x="490810" y="565199"/>
            <a:ext cx="5094000" cy="500778"/>
          </a:xfrm>
          <a:prstGeom prst="rect">
            <a:avLst/>
          </a:prstGeom>
        </p:spPr>
        <p:txBody>
          <a:bodyPr vert="horz" lIns="91440" tIns="45720" rIns="91440" bIns="45720" rtlCol="0" anchor="t">
            <a:spAutoFit/>
          </a:bodyPr>
          <a:lstStyle>
            <a:lvl1pPr>
              <a:defRPr sz="2400" b="0">
                <a:solidFill>
                  <a:schemeClr val="tx1"/>
                </a:solidFill>
              </a:defRPr>
            </a:lvl1pPr>
          </a:lstStyle>
          <a:p>
            <a:r>
              <a:rPr lang="en-US"/>
              <a:t>Slide title</a:t>
            </a:r>
          </a:p>
        </p:txBody>
      </p:sp>
      <p:sp>
        <p:nvSpPr>
          <p:cNvPr id="49" name="Text Placeholder 48">
            <a:extLst>
              <a:ext uri="{FF2B5EF4-FFF2-40B4-BE49-F238E27FC236}">
                <a16:creationId xmlns:a16="http://schemas.microsoft.com/office/drawing/2014/main" id="{DC24B0AD-62DA-783C-54E0-8640408CA462}"/>
              </a:ext>
            </a:extLst>
          </p:cNvPr>
          <p:cNvSpPr>
            <a:spLocks noGrp="1"/>
          </p:cNvSpPr>
          <p:nvPr>
            <p:ph type="body" sz="quarter" idx="38" hasCustomPrompt="1"/>
          </p:nvPr>
        </p:nvSpPr>
        <p:spPr>
          <a:xfrm>
            <a:off x="6606000" y="565200"/>
            <a:ext cx="5094287" cy="500778"/>
          </a:xfrm>
          <a:prstGeom prst="rect">
            <a:avLst/>
          </a:prstGeom>
        </p:spPr>
        <p:txBody>
          <a:bodyPr>
            <a:spAutoFit/>
          </a:bodyPr>
          <a:lstStyle>
            <a:lvl1pPr marL="0" indent="0">
              <a:buFontTx/>
              <a:buNone/>
              <a:defRPr sz="2400" b="0" i="0">
                <a:solidFill>
                  <a:schemeClr val="bg1"/>
                </a:solidFill>
                <a:latin typeface="Montserrat SemiBold" pitchFamily="2" charset="77"/>
              </a:defRPr>
            </a:lvl1pPr>
          </a:lstStyle>
          <a:p>
            <a:pPr lvl="0"/>
            <a:r>
              <a:rPr lang="en-GB"/>
              <a:t>Slide title</a:t>
            </a:r>
          </a:p>
        </p:txBody>
      </p:sp>
      <p:sp>
        <p:nvSpPr>
          <p:cNvPr id="13" name="Text Placeholder 4">
            <a:extLst>
              <a:ext uri="{FF2B5EF4-FFF2-40B4-BE49-F238E27FC236}">
                <a16:creationId xmlns:a16="http://schemas.microsoft.com/office/drawing/2014/main" id="{9DDB2B10-529C-4FEB-9305-455AD7257AF9}"/>
              </a:ext>
            </a:extLst>
          </p:cNvPr>
          <p:cNvSpPr>
            <a:spLocks noGrp="1"/>
          </p:cNvSpPr>
          <p:nvPr>
            <p:ph type="body" sz="quarter" idx="44" hasCustomPrompt="1"/>
          </p:nvPr>
        </p:nvSpPr>
        <p:spPr>
          <a:xfrm>
            <a:off x="6595476" y="1213200"/>
            <a:ext cx="5094000" cy="368781"/>
          </a:xfrm>
          <a:prstGeom prst="rect">
            <a:avLst/>
          </a:prstGeom>
        </p:spPr>
        <p:txBody>
          <a:bodyPr>
            <a:spAutoFit/>
          </a:bodyPr>
          <a:lstStyle>
            <a:lvl1pPr marL="0" indent="0" algn="l">
              <a:buNone/>
              <a:defRPr sz="1600" b="0" i="0">
                <a:solidFill>
                  <a:schemeClr val="bg1"/>
                </a:solidFill>
                <a:latin typeface="Montserrat" pitchFamily="2" charset="77"/>
              </a:defRPr>
            </a:lvl1pPr>
          </a:lstStyle>
          <a:p>
            <a:pPr lvl="0"/>
            <a:r>
              <a:rPr lang="en-US"/>
              <a:t>Subtitle</a:t>
            </a:r>
          </a:p>
        </p:txBody>
      </p:sp>
      <p:sp>
        <p:nvSpPr>
          <p:cNvPr id="31" name="Text Placeholder 4">
            <a:extLst>
              <a:ext uri="{FF2B5EF4-FFF2-40B4-BE49-F238E27FC236}">
                <a16:creationId xmlns:a16="http://schemas.microsoft.com/office/drawing/2014/main" id="{8A0A150A-088D-A214-4100-C515AEDC89E2}"/>
              </a:ext>
            </a:extLst>
          </p:cNvPr>
          <p:cNvSpPr>
            <a:spLocks noGrp="1"/>
          </p:cNvSpPr>
          <p:nvPr>
            <p:ph type="body" sz="quarter" idx="28" hasCustomPrompt="1"/>
          </p:nvPr>
        </p:nvSpPr>
        <p:spPr>
          <a:xfrm>
            <a:off x="489600" y="1213200"/>
            <a:ext cx="5110118" cy="362067"/>
          </a:xfrm>
          <a:prstGeom prst="rect">
            <a:avLst/>
          </a:prstGeom>
        </p:spPr>
        <p:txBody>
          <a:bodyPr>
            <a:spAutoFit/>
          </a:bodyPr>
          <a:lstStyle>
            <a:lvl1pPr marL="0" indent="0" algn="l">
              <a:buNone/>
              <a:defRPr sz="1600" b="0" i="0">
                <a:solidFill>
                  <a:schemeClr val="tx1"/>
                </a:solidFill>
                <a:latin typeface="Montserrat" pitchFamily="2" charset="77"/>
              </a:defRPr>
            </a:lvl1pPr>
          </a:lstStyle>
          <a:p>
            <a:pPr lvl="0"/>
            <a:r>
              <a:rPr lang="en-US"/>
              <a:t> Subtitle</a:t>
            </a:r>
          </a:p>
        </p:txBody>
      </p:sp>
      <p:sp>
        <p:nvSpPr>
          <p:cNvPr id="38" name="Text Placeholder 32">
            <a:extLst>
              <a:ext uri="{FF2B5EF4-FFF2-40B4-BE49-F238E27FC236}">
                <a16:creationId xmlns:a16="http://schemas.microsoft.com/office/drawing/2014/main" id="{C5466C52-EB57-0847-D955-16A0447F31F8}"/>
              </a:ext>
            </a:extLst>
          </p:cNvPr>
          <p:cNvSpPr>
            <a:spLocks noGrp="1"/>
          </p:cNvSpPr>
          <p:nvPr>
            <p:ph type="body" sz="quarter" idx="27" hasCustomPrompt="1"/>
          </p:nvPr>
        </p:nvSpPr>
        <p:spPr>
          <a:xfrm>
            <a:off x="6606000" y="2492781"/>
            <a:ext cx="5110118" cy="1364669"/>
          </a:xfrm>
          <a:prstGeom prst="rect">
            <a:avLst/>
          </a:prstGeom>
        </p:spPr>
        <p:txBody>
          <a:bodyPr>
            <a:spAutoFit/>
          </a:bodyPr>
          <a:lstStyle>
            <a:lvl1pPr marL="0" indent="0">
              <a:buNone/>
              <a:defRPr sz="1400">
                <a:solidFill>
                  <a:schemeClr val="bg1"/>
                </a:solidFill>
              </a:defRPr>
            </a:lvl1pPr>
          </a:lstStyle>
          <a:p>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39" name="Text Placeholder 32">
            <a:extLst>
              <a:ext uri="{FF2B5EF4-FFF2-40B4-BE49-F238E27FC236}">
                <a16:creationId xmlns:a16="http://schemas.microsoft.com/office/drawing/2014/main" id="{3C4DF4BC-89F2-432F-BA04-BACF0F2CB394}"/>
              </a:ext>
            </a:extLst>
          </p:cNvPr>
          <p:cNvSpPr>
            <a:spLocks noGrp="1"/>
          </p:cNvSpPr>
          <p:nvPr>
            <p:ph type="body" sz="quarter" idx="33" hasCustomPrompt="1"/>
          </p:nvPr>
        </p:nvSpPr>
        <p:spPr>
          <a:xfrm>
            <a:off x="490810" y="2489109"/>
            <a:ext cx="5170938" cy="1364669"/>
          </a:xfrm>
          <a:prstGeom prst="rect">
            <a:avLst/>
          </a:prstGeom>
        </p:spPr>
        <p:txBody>
          <a:bodyPr>
            <a:spAutoFit/>
          </a:bodyPr>
          <a:lstStyle>
            <a:lvl1pPr marL="0" indent="0">
              <a:buNone/>
              <a:defRPr sz="1400">
                <a:solidFill>
                  <a:schemeClr val="tx1"/>
                </a:solidFill>
              </a:defRPr>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43" name="Text Placeholder 25">
            <a:extLst>
              <a:ext uri="{FF2B5EF4-FFF2-40B4-BE49-F238E27FC236}">
                <a16:creationId xmlns:a16="http://schemas.microsoft.com/office/drawing/2014/main" id="{AB66EF70-BC2C-1D54-5E3B-A958C3D22044}"/>
              </a:ext>
            </a:extLst>
          </p:cNvPr>
          <p:cNvSpPr>
            <a:spLocks noGrp="1"/>
          </p:cNvSpPr>
          <p:nvPr>
            <p:ph type="body" sz="quarter" idx="45" hasCustomPrompt="1"/>
          </p:nvPr>
        </p:nvSpPr>
        <p:spPr>
          <a:xfrm>
            <a:off x="6609498" y="4005323"/>
            <a:ext cx="5110118" cy="1710918"/>
          </a:xfrm>
          <a:prstGeom prst="rect">
            <a:avLst/>
          </a:prstGeom>
        </p:spPr>
        <p:txBody>
          <a:bodyPr lIns="91440" tIns="45720" rIns="91440" bIns="45720">
            <a:spAutoFit/>
          </a:bodyPr>
          <a:lstStyle>
            <a:lvl1pPr>
              <a:buClr>
                <a:schemeClr val="tx2"/>
              </a:buClr>
              <a:defRPr sz="1400">
                <a:solidFill>
                  <a:schemeClr val="bg1"/>
                </a:solidFill>
              </a:defRPr>
            </a:lvl1pPr>
            <a:lvl2pPr marL="740664" indent="-283464">
              <a:buClr>
                <a:schemeClr val="tx2"/>
              </a:buClr>
              <a:buSzPct val="125000"/>
              <a:buFont typeface="Arial" panose="020B0604020202020204" pitchFamily="34" charset="0"/>
              <a:buChar char="•"/>
              <a:defRPr sz="1400">
                <a:solidFill>
                  <a:schemeClr val="bg1"/>
                </a:solidFill>
              </a:defRPr>
            </a:lvl2pPr>
            <a:lvl3pPr marL="1085850" indent="-171450">
              <a:buClr>
                <a:schemeClr val="tx2"/>
              </a:buClr>
              <a:buSzPct val="100000"/>
              <a:buFont typeface="Arial" panose="020B0604020202020204" pitchFamily="34" charset="0"/>
              <a:buChar char="•"/>
              <a:defRPr sz="1400">
                <a:solidFill>
                  <a:schemeClr val="bg1"/>
                </a:solidFill>
              </a:defRPr>
            </a:lvl3pPr>
            <a:lvl4pPr marL="1657350" indent="-285750">
              <a:buClr>
                <a:schemeClr val="tx2"/>
              </a:buClr>
              <a:buSzPct val="85000"/>
              <a:buFont typeface="Arial" panose="020B0604020202020204" pitchFamily="34" charset="0"/>
              <a:buChar char="•"/>
              <a:defRPr sz="1400">
                <a:solidFill>
                  <a:schemeClr val="bg1"/>
                </a:solidFill>
              </a:defRPr>
            </a:lvl4pPr>
            <a:lvl5pPr marL="2114550" indent="-285750">
              <a:buClr>
                <a:schemeClr val="tx2"/>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
        <p:nvSpPr>
          <p:cNvPr id="10" name="Text Placeholder 25">
            <a:extLst>
              <a:ext uri="{FF2B5EF4-FFF2-40B4-BE49-F238E27FC236}">
                <a16:creationId xmlns:a16="http://schemas.microsoft.com/office/drawing/2014/main" id="{84EB02E6-FEE3-10DB-52FA-E44EE54F1B44}"/>
              </a:ext>
            </a:extLst>
          </p:cNvPr>
          <p:cNvSpPr>
            <a:spLocks noGrp="1"/>
          </p:cNvSpPr>
          <p:nvPr>
            <p:ph type="body" sz="quarter" idx="46" hasCustomPrompt="1"/>
          </p:nvPr>
        </p:nvSpPr>
        <p:spPr>
          <a:xfrm>
            <a:off x="490809" y="4005323"/>
            <a:ext cx="5110118" cy="171091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Tree>
    <p:extLst>
      <p:ext uri="{BB962C8B-B14F-4D97-AF65-F5344CB8AC3E}">
        <p14:creationId xmlns:p14="http://schemas.microsoft.com/office/powerpoint/2010/main" val="24709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5E8F-E763-E834-CCAB-CB5A67CFA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C24CD8-A64A-AB70-93A7-5FDF680D71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DF7592A-72CA-BA4A-F142-C62F47E68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427F38-9B27-C993-5C50-AFD98EF1C9F4}"/>
              </a:ext>
            </a:extLst>
          </p:cNvPr>
          <p:cNvSpPr>
            <a:spLocks noGrp="1"/>
          </p:cNvSpPr>
          <p:nvPr>
            <p:ph type="dt" sz="half" idx="10"/>
          </p:nvPr>
        </p:nvSpPr>
        <p:spPr/>
        <p:txBody>
          <a:bodyPr/>
          <a:lstStyle/>
          <a:p>
            <a:fld id="{85001C06-E19A-43BE-9F2C-3AD7684791AB}" type="datetimeFigureOut">
              <a:rPr lang="en-GB" smtClean="0"/>
              <a:t>29/03/2025</a:t>
            </a:fld>
            <a:endParaRPr lang="en-GB"/>
          </a:p>
        </p:txBody>
      </p:sp>
      <p:sp>
        <p:nvSpPr>
          <p:cNvPr id="6" name="Footer Placeholder 5">
            <a:extLst>
              <a:ext uri="{FF2B5EF4-FFF2-40B4-BE49-F238E27FC236}">
                <a16:creationId xmlns:a16="http://schemas.microsoft.com/office/drawing/2014/main" id="{1E3D1F77-5B88-F4BE-53D1-91E36DCD04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9992B3-4F60-7961-2CE5-2562775138C1}"/>
              </a:ext>
            </a:extLst>
          </p:cNvPr>
          <p:cNvSpPr>
            <a:spLocks noGrp="1"/>
          </p:cNvSpPr>
          <p:nvPr>
            <p:ph type="sldNum" sz="quarter" idx="12"/>
          </p:nvPr>
        </p:nvSpPr>
        <p:spPr/>
        <p:txBody>
          <a:bodyPr/>
          <a:lstStyle/>
          <a:p>
            <a:fld id="{2E977469-281F-4DDB-A510-689792FAE785}" type="slidenum">
              <a:rPr lang="en-GB" smtClean="0"/>
              <a:t>‹#›</a:t>
            </a:fld>
            <a:endParaRPr lang="en-GB"/>
          </a:p>
        </p:txBody>
      </p:sp>
    </p:spTree>
    <p:extLst>
      <p:ext uri="{BB962C8B-B14F-4D97-AF65-F5344CB8AC3E}">
        <p14:creationId xmlns:p14="http://schemas.microsoft.com/office/powerpoint/2010/main" val="33649786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Content half White half Green">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1E8A69-2822-C766-104F-691A94834597}"/>
              </a:ext>
            </a:extLst>
          </p:cNvPr>
          <p:cNvSpPr/>
          <p:nvPr userDrawn="1"/>
        </p:nvSpPr>
        <p:spPr>
          <a:xfrm>
            <a:off x="6092952" y="0"/>
            <a:ext cx="60990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GB">
                <a:solidFill>
                  <a:schemeClr val="bg1"/>
                </a:solidFill>
              </a:rPr>
              <a:t> </a:t>
            </a:r>
          </a:p>
        </p:txBody>
      </p:sp>
      <p:sp>
        <p:nvSpPr>
          <p:cNvPr id="10" name="Text Placeholder 5">
            <a:extLst>
              <a:ext uri="{FF2B5EF4-FFF2-40B4-BE49-F238E27FC236}">
                <a16:creationId xmlns:a16="http://schemas.microsoft.com/office/drawing/2014/main" id="{5CB49105-6417-79E3-14AF-AB43D1216B84}"/>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chemeClr val="bg1">
                    <a:lumMod val="65000"/>
                  </a:schemeClr>
                </a:solidFill>
              </a:defRPr>
            </a:lvl1pPr>
          </a:lstStyle>
          <a:p>
            <a:r>
              <a:rPr lang="en-US"/>
              <a:t>CLICK HERE TO ADD  ‘CONFIDENTIAL’  OR  ‘RESTRICTED’</a:t>
            </a:r>
          </a:p>
        </p:txBody>
      </p:sp>
      <p:sp>
        <p:nvSpPr>
          <p:cNvPr id="11" name="TextBox 10">
            <a:extLst>
              <a:ext uri="{FF2B5EF4-FFF2-40B4-BE49-F238E27FC236}">
                <a16:creationId xmlns:a16="http://schemas.microsoft.com/office/drawing/2014/main" id="{CAC53427-2AB9-3F8A-1325-3D0C2A481F5F}"/>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12" name="Picture 11">
            <a:extLst>
              <a:ext uri="{FF2B5EF4-FFF2-40B4-BE49-F238E27FC236}">
                <a16:creationId xmlns:a16="http://schemas.microsoft.com/office/drawing/2014/main" id="{FFEB1DA0-2D92-2F78-AD2A-3BD5B2F39711}"/>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3" name="Straight Connector 12">
            <a:extLst>
              <a:ext uri="{FF2B5EF4-FFF2-40B4-BE49-F238E27FC236}">
                <a16:creationId xmlns:a16="http://schemas.microsoft.com/office/drawing/2014/main" id="{531E9D75-34EC-636D-5993-D2647CC080E8}"/>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390BAE6-DF9A-5836-959D-5DA6C1763320}"/>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chemeClr val="bg1"/>
                </a:solidFill>
                <a:latin typeface="Montserrat" pitchFamily="2" charset="77"/>
              </a:rPr>
              <a:t>© 2025 SHL and its affiliates. All rights reserved.</a:t>
            </a:r>
          </a:p>
        </p:txBody>
      </p:sp>
      <p:pic>
        <p:nvPicPr>
          <p:cNvPr id="15" name="Graphic 14">
            <a:extLst>
              <a:ext uri="{FF2B5EF4-FFF2-40B4-BE49-F238E27FC236}">
                <a16:creationId xmlns:a16="http://schemas.microsoft.com/office/drawing/2014/main" id="{8FC7D449-40CC-8F42-418A-73A5ECB0FED9}"/>
              </a:ext>
            </a:extLst>
          </p:cNvPr>
          <p:cNvPicPr>
            <a:picLocks noChangeAspect="1"/>
          </p:cNvPicPr>
          <p:nvPr userDrawn="1"/>
        </p:nvPicPr>
        <p:blipFill rotWithShape="1">
          <a:blip r:embed="rId3">
            <a:alphaModFix amt="33000"/>
            <a:extLst>
              <a:ext uri="{96DAC541-7B7A-43D3-8B79-37D633B846F1}">
                <asvg:svgBlip xmlns:asvg="http://schemas.microsoft.com/office/drawing/2016/SVG/main" r:embed="rId4"/>
              </a:ext>
            </a:extLst>
          </a:blip>
          <a:srcRect l="-15" t="7636" r="42394" b="37540"/>
          <a:stretch/>
        </p:blipFill>
        <p:spPr>
          <a:xfrm rot="5400000">
            <a:off x="8260080" y="2926081"/>
            <a:ext cx="6858000" cy="1005840"/>
          </a:xfrm>
          <a:prstGeom prst="rect">
            <a:avLst/>
          </a:prstGeom>
        </p:spPr>
      </p:pic>
      <p:sp>
        <p:nvSpPr>
          <p:cNvPr id="20" name="Title Placeholder 1">
            <a:extLst>
              <a:ext uri="{FF2B5EF4-FFF2-40B4-BE49-F238E27FC236}">
                <a16:creationId xmlns:a16="http://schemas.microsoft.com/office/drawing/2014/main" id="{95293CB7-4919-6525-3B5D-B7ABBD535FB5}"/>
              </a:ext>
            </a:extLst>
          </p:cNvPr>
          <p:cNvSpPr>
            <a:spLocks noGrp="1"/>
          </p:cNvSpPr>
          <p:nvPr>
            <p:ph type="title" hasCustomPrompt="1"/>
          </p:nvPr>
        </p:nvSpPr>
        <p:spPr>
          <a:xfrm>
            <a:off x="490810" y="565200"/>
            <a:ext cx="5094000" cy="500778"/>
          </a:xfrm>
          <a:prstGeom prst="rect">
            <a:avLst/>
          </a:prstGeom>
        </p:spPr>
        <p:txBody>
          <a:bodyPr vert="horz" lIns="91440" tIns="45720" rIns="91440" bIns="45720" rtlCol="0" anchor="t">
            <a:spAutoFit/>
          </a:bodyPr>
          <a:lstStyle>
            <a:lvl1pPr>
              <a:defRPr sz="2400" b="0">
                <a:solidFill>
                  <a:schemeClr val="tx1"/>
                </a:solidFill>
              </a:defRPr>
            </a:lvl1pPr>
          </a:lstStyle>
          <a:p>
            <a:r>
              <a:rPr lang="en-US"/>
              <a:t>Slide title</a:t>
            </a:r>
          </a:p>
        </p:txBody>
      </p:sp>
      <p:sp>
        <p:nvSpPr>
          <p:cNvPr id="21" name="Text Placeholder 48">
            <a:extLst>
              <a:ext uri="{FF2B5EF4-FFF2-40B4-BE49-F238E27FC236}">
                <a16:creationId xmlns:a16="http://schemas.microsoft.com/office/drawing/2014/main" id="{DABDA055-4C5D-8C6C-7B5D-610CF3643286}"/>
              </a:ext>
            </a:extLst>
          </p:cNvPr>
          <p:cNvSpPr>
            <a:spLocks noGrp="1"/>
          </p:cNvSpPr>
          <p:nvPr>
            <p:ph type="body" sz="quarter" idx="38" hasCustomPrompt="1"/>
          </p:nvPr>
        </p:nvSpPr>
        <p:spPr>
          <a:xfrm>
            <a:off x="6606000" y="565200"/>
            <a:ext cx="5094287" cy="500778"/>
          </a:xfrm>
          <a:prstGeom prst="rect">
            <a:avLst/>
          </a:prstGeom>
        </p:spPr>
        <p:txBody>
          <a:bodyPr>
            <a:spAutoFit/>
          </a:bodyPr>
          <a:lstStyle>
            <a:lvl1pPr marL="0" indent="0">
              <a:buFontTx/>
              <a:buNone/>
              <a:defRPr sz="2400" b="0" i="0">
                <a:solidFill>
                  <a:schemeClr val="bg1"/>
                </a:solidFill>
                <a:latin typeface="Montserrat SemiBold" pitchFamily="2" charset="77"/>
              </a:defRPr>
            </a:lvl1pPr>
          </a:lstStyle>
          <a:p>
            <a:pPr lvl="0"/>
            <a:r>
              <a:rPr lang="en-GB"/>
              <a:t>Slide title</a:t>
            </a:r>
          </a:p>
        </p:txBody>
      </p:sp>
      <p:sp>
        <p:nvSpPr>
          <p:cNvPr id="2" name="Text Placeholder 4">
            <a:extLst>
              <a:ext uri="{FF2B5EF4-FFF2-40B4-BE49-F238E27FC236}">
                <a16:creationId xmlns:a16="http://schemas.microsoft.com/office/drawing/2014/main" id="{3AE48D1C-3A01-6ECB-959F-9FCDA342676C}"/>
              </a:ext>
            </a:extLst>
          </p:cNvPr>
          <p:cNvSpPr>
            <a:spLocks noGrp="1"/>
          </p:cNvSpPr>
          <p:nvPr>
            <p:ph type="body" sz="quarter" idx="44" hasCustomPrompt="1"/>
          </p:nvPr>
        </p:nvSpPr>
        <p:spPr>
          <a:xfrm>
            <a:off x="6595476" y="1213200"/>
            <a:ext cx="5094000" cy="368781"/>
          </a:xfrm>
          <a:prstGeom prst="rect">
            <a:avLst/>
          </a:prstGeom>
        </p:spPr>
        <p:txBody>
          <a:bodyPr>
            <a:spAutoFit/>
          </a:bodyPr>
          <a:lstStyle>
            <a:lvl1pPr marL="0" indent="0" algn="l">
              <a:buNone/>
              <a:defRPr sz="1600" b="0" i="0">
                <a:solidFill>
                  <a:schemeClr val="bg1"/>
                </a:solidFill>
                <a:latin typeface="Montserrat" pitchFamily="2" charset="77"/>
              </a:defRPr>
            </a:lvl1pPr>
          </a:lstStyle>
          <a:p>
            <a:pPr lvl="0"/>
            <a:r>
              <a:rPr lang="en-US"/>
              <a:t>Subtitle</a:t>
            </a:r>
          </a:p>
        </p:txBody>
      </p:sp>
      <p:sp>
        <p:nvSpPr>
          <p:cNvPr id="3" name="Text Placeholder 4">
            <a:extLst>
              <a:ext uri="{FF2B5EF4-FFF2-40B4-BE49-F238E27FC236}">
                <a16:creationId xmlns:a16="http://schemas.microsoft.com/office/drawing/2014/main" id="{ECB91ECF-317D-D7AC-FD27-2AC0E3E62038}"/>
              </a:ext>
            </a:extLst>
          </p:cNvPr>
          <p:cNvSpPr>
            <a:spLocks noGrp="1"/>
          </p:cNvSpPr>
          <p:nvPr>
            <p:ph type="body" sz="quarter" idx="28" hasCustomPrompt="1"/>
          </p:nvPr>
        </p:nvSpPr>
        <p:spPr>
          <a:xfrm>
            <a:off x="490810" y="1213200"/>
            <a:ext cx="5110118" cy="362067"/>
          </a:xfrm>
          <a:prstGeom prst="rect">
            <a:avLst/>
          </a:prstGeom>
        </p:spPr>
        <p:txBody>
          <a:bodyPr>
            <a:spAutoFit/>
          </a:bodyPr>
          <a:lstStyle>
            <a:lvl1pPr marL="0" indent="0" algn="l">
              <a:buNone/>
              <a:defRPr sz="1600" b="0" i="0">
                <a:solidFill>
                  <a:schemeClr val="tx1"/>
                </a:solidFill>
                <a:latin typeface="Montserrat" pitchFamily="2" charset="77"/>
              </a:defRPr>
            </a:lvl1pPr>
          </a:lstStyle>
          <a:p>
            <a:pPr lvl="0"/>
            <a:r>
              <a:rPr lang="en-US"/>
              <a:t> Subtitle</a:t>
            </a:r>
          </a:p>
        </p:txBody>
      </p:sp>
      <p:sp>
        <p:nvSpPr>
          <p:cNvPr id="23" name="Text Placeholder 19">
            <a:extLst>
              <a:ext uri="{FF2B5EF4-FFF2-40B4-BE49-F238E27FC236}">
                <a16:creationId xmlns:a16="http://schemas.microsoft.com/office/drawing/2014/main" id="{62748F0C-C3E7-2C33-5729-BF682705ED9E}"/>
              </a:ext>
            </a:extLst>
          </p:cNvPr>
          <p:cNvSpPr>
            <a:spLocks noGrp="1"/>
          </p:cNvSpPr>
          <p:nvPr>
            <p:ph type="body" sz="quarter" idx="35" hasCustomPrompt="1"/>
          </p:nvPr>
        </p:nvSpPr>
        <p:spPr>
          <a:xfrm>
            <a:off x="493200" y="2016000"/>
            <a:ext cx="5094000" cy="368781"/>
          </a:xfrm>
          <a:prstGeom prst="rect">
            <a:avLst/>
          </a:prstGeom>
        </p:spPr>
        <p:txBody>
          <a:bodyPr>
            <a:spAutoFit/>
          </a:bodyPr>
          <a:lstStyle>
            <a:lvl1pPr marL="0" indent="0">
              <a:buFontTx/>
              <a:buNone/>
              <a:defRPr sz="1600" b="0" i="0">
                <a:solidFill>
                  <a:srgbClr val="468529"/>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24" name="Text Placeholder 19">
            <a:extLst>
              <a:ext uri="{FF2B5EF4-FFF2-40B4-BE49-F238E27FC236}">
                <a16:creationId xmlns:a16="http://schemas.microsoft.com/office/drawing/2014/main" id="{1922C0B0-6FE5-3822-A09B-21DF58340053}"/>
              </a:ext>
            </a:extLst>
          </p:cNvPr>
          <p:cNvSpPr>
            <a:spLocks noGrp="1"/>
          </p:cNvSpPr>
          <p:nvPr>
            <p:ph type="body" sz="quarter" idx="36" hasCustomPrompt="1"/>
          </p:nvPr>
        </p:nvSpPr>
        <p:spPr>
          <a:xfrm>
            <a:off x="6606000" y="2016000"/>
            <a:ext cx="5094000" cy="368781"/>
          </a:xfrm>
          <a:prstGeom prst="rect">
            <a:avLst/>
          </a:prstGeom>
        </p:spPr>
        <p:txBody>
          <a:bodyPr>
            <a:spAutoFit/>
          </a:bodyPr>
          <a:lstStyle>
            <a:lvl1pPr marL="0" indent="0">
              <a:buFontTx/>
              <a:buNone/>
              <a:defRPr sz="1600" b="0" i="0">
                <a:solidFill>
                  <a:schemeClr val="bg1"/>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25" name="Text Placeholder 32">
            <a:extLst>
              <a:ext uri="{FF2B5EF4-FFF2-40B4-BE49-F238E27FC236}">
                <a16:creationId xmlns:a16="http://schemas.microsoft.com/office/drawing/2014/main" id="{7CCF4C17-6DC7-793E-3553-033BA22E0E26}"/>
              </a:ext>
            </a:extLst>
          </p:cNvPr>
          <p:cNvSpPr>
            <a:spLocks noGrp="1"/>
          </p:cNvSpPr>
          <p:nvPr>
            <p:ph type="body" sz="quarter" idx="27" hasCustomPrompt="1"/>
          </p:nvPr>
        </p:nvSpPr>
        <p:spPr>
          <a:xfrm>
            <a:off x="6606000" y="2492781"/>
            <a:ext cx="5110118" cy="1364669"/>
          </a:xfrm>
          <a:prstGeom prst="rect">
            <a:avLst/>
          </a:prstGeom>
        </p:spPr>
        <p:txBody>
          <a:bodyPr>
            <a:spAutoFit/>
          </a:bodyPr>
          <a:lstStyle>
            <a:lvl1pPr marL="0" indent="0">
              <a:buNone/>
              <a:defRPr sz="1400">
                <a:solidFill>
                  <a:schemeClr val="bg1"/>
                </a:solidFill>
              </a:defRPr>
            </a:lvl1pPr>
          </a:lstStyle>
          <a:p>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26" name="Text Placeholder 32">
            <a:extLst>
              <a:ext uri="{FF2B5EF4-FFF2-40B4-BE49-F238E27FC236}">
                <a16:creationId xmlns:a16="http://schemas.microsoft.com/office/drawing/2014/main" id="{9D17FAA2-2FD0-BE5E-ACB7-C1663CE468AD}"/>
              </a:ext>
            </a:extLst>
          </p:cNvPr>
          <p:cNvSpPr>
            <a:spLocks noGrp="1"/>
          </p:cNvSpPr>
          <p:nvPr>
            <p:ph type="body" sz="quarter" idx="33" hasCustomPrompt="1"/>
          </p:nvPr>
        </p:nvSpPr>
        <p:spPr>
          <a:xfrm>
            <a:off x="490810" y="2489109"/>
            <a:ext cx="5170938" cy="1364669"/>
          </a:xfrm>
          <a:prstGeom prst="rect">
            <a:avLst/>
          </a:prstGeom>
        </p:spPr>
        <p:txBody>
          <a:bodyPr>
            <a:spAutoFit/>
          </a:bodyPr>
          <a:lstStyle>
            <a:lvl1pPr marL="0" indent="0">
              <a:buNone/>
              <a:defRPr sz="1400">
                <a:solidFill>
                  <a:schemeClr val="tx1"/>
                </a:solidFill>
              </a:defRPr>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27" name="Text Placeholder 25">
            <a:extLst>
              <a:ext uri="{FF2B5EF4-FFF2-40B4-BE49-F238E27FC236}">
                <a16:creationId xmlns:a16="http://schemas.microsoft.com/office/drawing/2014/main" id="{4B647A18-1D50-FDCF-A83B-D125486C4DD1}"/>
              </a:ext>
            </a:extLst>
          </p:cNvPr>
          <p:cNvSpPr>
            <a:spLocks noGrp="1"/>
          </p:cNvSpPr>
          <p:nvPr>
            <p:ph type="body" sz="quarter" idx="45" hasCustomPrompt="1"/>
          </p:nvPr>
        </p:nvSpPr>
        <p:spPr>
          <a:xfrm>
            <a:off x="6609498" y="4005323"/>
            <a:ext cx="5110118" cy="1710918"/>
          </a:xfrm>
          <a:prstGeom prst="rect">
            <a:avLst/>
          </a:prstGeom>
        </p:spPr>
        <p:txBody>
          <a:bodyPr lIns="91440" tIns="45720" rIns="91440" bIns="45720">
            <a:spAutoFit/>
          </a:bodyPr>
          <a:lstStyle>
            <a:lvl1pPr>
              <a:buClr>
                <a:schemeClr val="bg1"/>
              </a:buClr>
              <a:defRPr sz="1400">
                <a:solidFill>
                  <a:schemeClr val="bg1"/>
                </a:solidFill>
              </a:defRPr>
            </a:lvl1pPr>
            <a:lvl2pPr marL="740664" indent="-283464">
              <a:buClr>
                <a:schemeClr val="bg1"/>
              </a:buClr>
              <a:buSzPct val="125000"/>
              <a:buFont typeface="Arial" panose="020B0604020202020204" pitchFamily="34" charset="0"/>
              <a:buChar char="•"/>
              <a:defRPr sz="1400">
                <a:solidFill>
                  <a:schemeClr val="bg1"/>
                </a:solidFill>
              </a:defRPr>
            </a:lvl2pPr>
            <a:lvl3pPr marL="1085850" indent="-171450">
              <a:buClr>
                <a:schemeClr val="bg1"/>
              </a:buClr>
              <a:buSzPct val="100000"/>
              <a:buFont typeface="Arial" panose="020B0604020202020204" pitchFamily="34" charset="0"/>
              <a:buChar char="•"/>
              <a:defRPr sz="1400">
                <a:solidFill>
                  <a:schemeClr val="bg1"/>
                </a:solidFill>
              </a:defRPr>
            </a:lvl3pPr>
            <a:lvl4pPr marL="1657350" indent="-285750">
              <a:buClr>
                <a:schemeClr val="bg1"/>
              </a:buClr>
              <a:buSzPct val="85000"/>
              <a:buFont typeface="Arial" panose="020B0604020202020204" pitchFamily="34" charset="0"/>
              <a:buChar char="•"/>
              <a:defRPr sz="1400">
                <a:solidFill>
                  <a:schemeClr val="bg1"/>
                </a:solidFill>
              </a:defRPr>
            </a:lvl4pPr>
            <a:lvl5pPr marL="2114550" indent="-285750">
              <a:buClr>
                <a:schemeClr val="bg1"/>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
        <p:nvSpPr>
          <p:cNvPr id="4" name="Text Placeholder 25">
            <a:extLst>
              <a:ext uri="{FF2B5EF4-FFF2-40B4-BE49-F238E27FC236}">
                <a16:creationId xmlns:a16="http://schemas.microsoft.com/office/drawing/2014/main" id="{59C35180-E556-787A-F607-81F6F5FE75CF}"/>
              </a:ext>
            </a:extLst>
          </p:cNvPr>
          <p:cNvSpPr>
            <a:spLocks noGrp="1"/>
          </p:cNvSpPr>
          <p:nvPr>
            <p:ph type="body" sz="quarter" idx="46" hasCustomPrompt="1"/>
          </p:nvPr>
        </p:nvSpPr>
        <p:spPr>
          <a:xfrm>
            <a:off x="490809" y="4005323"/>
            <a:ext cx="5110118" cy="171091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Tree>
    <p:extLst>
      <p:ext uri="{BB962C8B-B14F-4D97-AF65-F5344CB8AC3E}">
        <p14:creationId xmlns:p14="http://schemas.microsoft.com/office/powerpoint/2010/main" val="17658991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Content half White half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0A128A-E6AE-8FAA-53F7-02D8CD2B0E00}"/>
              </a:ext>
            </a:extLst>
          </p:cNvPr>
          <p:cNvSpPr/>
          <p:nvPr userDrawn="1"/>
        </p:nvSpPr>
        <p:spPr>
          <a:xfrm>
            <a:off x="6092952" y="0"/>
            <a:ext cx="609904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GB">
                <a:solidFill>
                  <a:schemeClr val="bg1"/>
                </a:solidFill>
              </a:rPr>
              <a:t> </a:t>
            </a:r>
          </a:p>
        </p:txBody>
      </p:sp>
      <p:sp>
        <p:nvSpPr>
          <p:cNvPr id="6" name="Text Placeholder 5">
            <a:extLst>
              <a:ext uri="{FF2B5EF4-FFF2-40B4-BE49-F238E27FC236}">
                <a16:creationId xmlns:a16="http://schemas.microsoft.com/office/drawing/2014/main" id="{35D3BD1C-838C-F489-4F9D-64907A7741AB}"/>
              </a:ext>
            </a:extLst>
          </p:cNvPr>
          <p:cNvSpPr>
            <a:spLocks noGrp="1"/>
          </p:cNvSpPr>
          <p:nvPr>
            <p:ph type="body" sz="quarter" idx="22" hasCustomPrompt="1"/>
          </p:nvPr>
        </p:nvSpPr>
        <p:spPr>
          <a:xfrm>
            <a:off x="4686300" y="6422430"/>
            <a:ext cx="2819400" cy="211468"/>
          </a:xfrm>
          <a:prstGeom prst="rect">
            <a:avLst/>
          </a:prstGeom>
        </p:spPr>
        <p:txBody>
          <a:bodyPr>
            <a:spAutoFit/>
          </a:bodyPr>
          <a:lstStyle>
            <a:lvl1pPr marL="0" indent="0" algn="ctr">
              <a:buNone/>
              <a:defRPr sz="700">
                <a:solidFill>
                  <a:schemeClr val="bg1">
                    <a:lumMod val="65000"/>
                  </a:schemeClr>
                </a:solidFill>
              </a:defRPr>
            </a:lvl1pPr>
          </a:lstStyle>
          <a:p>
            <a:r>
              <a:rPr lang="en-US"/>
              <a:t>CLICK HERE TO ADD  ‘CONFIDENTIAL’  OR  ‘RESTRICTED’</a:t>
            </a:r>
          </a:p>
        </p:txBody>
      </p:sp>
      <p:sp>
        <p:nvSpPr>
          <p:cNvPr id="7" name="TextBox 6">
            <a:extLst>
              <a:ext uri="{FF2B5EF4-FFF2-40B4-BE49-F238E27FC236}">
                <a16:creationId xmlns:a16="http://schemas.microsoft.com/office/drawing/2014/main" id="{4E587A3F-1F9D-2F40-1B98-756CFF420C85}"/>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8" name="Picture 7">
            <a:extLst>
              <a:ext uri="{FF2B5EF4-FFF2-40B4-BE49-F238E27FC236}">
                <a16:creationId xmlns:a16="http://schemas.microsoft.com/office/drawing/2014/main" id="{6B30AE15-B892-D7C5-F36A-86CC70C34515}"/>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9" name="Straight Connector 8">
            <a:extLst>
              <a:ext uri="{FF2B5EF4-FFF2-40B4-BE49-F238E27FC236}">
                <a16:creationId xmlns:a16="http://schemas.microsoft.com/office/drawing/2014/main" id="{7AD1111F-9C1A-CED5-738E-FE9D900FFF70}"/>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06770E-7219-2973-6646-95A6DE6599BB}"/>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bg1"/>
                </a:solidFill>
                <a:latin typeface="Montserrat" pitchFamily="2" charset="77"/>
              </a:rPr>
              <a:t>© 2025 SHL and its affiliates. All rights reserved.</a:t>
            </a:r>
          </a:p>
        </p:txBody>
      </p:sp>
      <p:pic>
        <p:nvPicPr>
          <p:cNvPr id="3" name="Graphic 2">
            <a:extLst>
              <a:ext uri="{FF2B5EF4-FFF2-40B4-BE49-F238E27FC236}">
                <a16:creationId xmlns:a16="http://schemas.microsoft.com/office/drawing/2014/main" id="{8F1C1261-2708-974A-65B8-D26AB0D01BD8}"/>
              </a:ext>
            </a:extLst>
          </p:cNvPr>
          <p:cNvPicPr>
            <a:picLocks noChangeAspect="1"/>
          </p:cNvPicPr>
          <p:nvPr userDrawn="1"/>
        </p:nvPicPr>
        <p:blipFill rotWithShape="1">
          <a:blip r:embed="rId3">
            <a:alphaModFix amt="33000"/>
            <a:extLst>
              <a:ext uri="{96DAC541-7B7A-43D3-8B79-37D633B846F1}">
                <asvg:svgBlip xmlns:asvg="http://schemas.microsoft.com/office/drawing/2016/SVG/main" r:embed="rId4"/>
              </a:ext>
            </a:extLst>
          </a:blip>
          <a:srcRect l="-15" t="7636" r="42394" b="37540"/>
          <a:stretch/>
        </p:blipFill>
        <p:spPr>
          <a:xfrm rot="5400000">
            <a:off x="8260080" y="2926081"/>
            <a:ext cx="6858000" cy="1005840"/>
          </a:xfrm>
          <a:prstGeom prst="rect">
            <a:avLst/>
          </a:prstGeom>
        </p:spPr>
      </p:pic>
      <p:sp>
        <p:nvSpPr>
          <p:cNvPr id="42" name="Title Placeholder 1">
            <a:extLst>
              <a:ext uri="{FF2B5EF4-FFF2-40B4-BE49-F238E27FC236}">
                <a16:creationId xmlns:a16="http://schemas.microsoft.com/office/drawing/2014/main" id="{8D7B350A-BCEE-A8CE-0D16-7DEDDC964980}"/>
              </a:ext>
            </a:extLst>
          </p:cNvPr>
          <p:cNvSpPr>
            <a:spLocks noGrp="1"/>
          </p:cNvSpPr>
          <p:nvPr>
            <p:ph type="title" hasCustomPrompt="1"/>
          </p:nvPr>
        </p:nvSpPr>
        <p:spPr>
          <a:xfrm>
            <a:off x="490810" y="565199"/>
            <a:ext cx="5094000" cy="500778"/>
          </a:xfrm>
          <a:prstGeom prst="rect">
            <a:avLst/>
          </a:prstGeom>
        </p:spPr>
        <p:txBody>
          <a:bodyPr vert="horz" lIns="91440" tIns="45720" rIns="91440" bIns="45720" rtlCol="0" anchor="t">
            <a:spAutoFit/>
          </a:bodyPr>
          <a:lstStyle>
            <a:lvl1pPr>
              <a:defRPr sz="2400" b="0">
                <a:solidFill>
                  <a:schemeClr val="tx1"/>
                </a:solidFill>
              </a:defRPr>
            </a:lvl1pPr>
          </a:lstStyle>
          <a:p>
            <a:r>
              <a:rPr lang="en-US"/>
              <a:t>Slide title</a:t>
            </a:r>
          </a:p>
        </p:txBody>
      </p:sp>
      <p:sp>
        <p:nvSpPr>
          <p:cNvPr id="49" name="Text Placeholder 48">
            <a:extLst>
              <a:ext uri="{FF2B5EF4-FFF2-40B4-BE49-F238E27FC236}">
                <a16:creationId xmlns:a16="http://schemas.microsoft.com/office/drawing/2014/main" id="{DC24B0AD-62DA-783C-54E0-8640408CA462}"/>
              </a:ext>
            </a:extLst>
          </p:cNvPr>
          <p:cNvSpPr>
            <a:spLocks noGrp="1"/>
          </p:cNvSpPr>
          <p:nvPr>
            <p:ph type="body" sz="quarter" idx="38" hasCustomPrompt="1"/>
          </p:nvPr>
        </p:nvSpPr>
        <p:spPr>
          <a:xfrm>
            <a:off x="6606000" y="565200"/>
            <a:ext cx="5094287" cy="500778"/>
          </a:xfrm>
          <a:prstGeom prst="rect">
            <a:avLst/>
          </a:prstGeom>
        </p:spPr>
        <p:txBody>
          <a:bodyPr>
            <a:spAutoFit/>
          </a:bodyPr>
          <a:lstStyle>
            <a:lvl1pPr marL="0" indent="0">
              <a:buFontTx/>
              <a:buNone/>
              <a:defRPr sz="2400" b="0" i="0">
                <a:solidFill>
                  <a:schemeClr val="bg1"/>
                </a:solidFill>
                <a:latin typeface="Montserrat SemiBold" pitchFamily="2" charset="77"/>
              </a:defRPr>
            </a:lvl1pPr>
          </a:lstStyle>
          <a:p>
            <a:pPr lvl="0"/>
            <a:r>
              <a:rPr lang="en-GB"/>
              <a:t>Slide title</a:t>
            </a:r>
          </a:p>
        </p:txBody>
      </p:sp>
      <p:sp>
        <p:nvSpPr>
          <p:cNvPr id="13" name="Text Placeholder 4">
            <a:extLst>
              <a:ext uri="{FF2B5EF4-FFF2-40B4-BE49-F238E27FC236}">
                <a16:creationId xmlns:a16="http://schemas.microsoft.com/office/drawing/2014/main" id="{9DDB2B10-529C-4FEB-9305-455AD7257AF9}"/>
              </a:ext>
            </a:extLst>
          </p:cNvPr>
          <p:cNvSpPr>
            <a:spLocks noGrp="1"/>
          </p:cNvSpPr>
          <p:nvPr>
            <p:ph type="body" sz="quarter" idx="44" hasCustomPrompt="1"/>
          </p:nvPr>
        </p:nvSpPr>
        <p:spPr>
          <a:xfrm>
            <a:off x="6595476" y="1213200"/>
            <a:ext cx="5094000" cy="368781"/>
          </a:xfrm>
          <a:prstGeom prst="rect">
            <a:avLst/>
          </a:prstGeom>
        </p:spPr>
        <p:txBody>
          <a:bodyPr>
            <a:spAutoFit/>
          </a:bodyPr>
          <a:lstStyle>
            <a:lvl1pPr marL="0" indent="0" algn="l">
              <a:buNone/>
              <a:defRPr sz="1600" b="0" i="0">
                <a:solidFill>
                  <a:schemeClr val="bg1"/>
                </a:solidFill>
                <a:latin typeface="Montserrat" pitchFamily="2" charset="77"/>
              </a:defRPr>
            </a:lvl1pPr>
          </a:lstStyle>
          <a:p>
            <a:pPr lvl="0"/>
            <a:r>
              <a:rPr lang="en-US"/>
              <a:t>Subtitle</a:t>
            </a:r>
          </a:p>
        </p:txBody>
      </p:sp>
      <p:sp>
        <p:nvSpPr>
          <p:cNvPr id="31" name="Text Placeholder 4">
            <a:extLst>
              <a:ext uri="{FF2B5EF4-FFF2-40B4-BE49-F238E27FC236}">
                <a16:creationId xmlns:a16="http://schemas.microsoft.com/office/drawing/2014/main" id="{8A0A150A-088D-A214-4100-C515AEDC89E2}"/>
              </a:ext>
            </a:extLst>
          </p:cNvPr>
          <p:cNvSpPr>
            <a:spLocks noGrp="1"/>
          </p:cNvSpPr>
          <p:nvPr>
            <p:ph type="body" sz="quarter" idx="28" hasCustomPrompt="1"/>
          </p:nvPr>
        </p:nvSpPr>
        <p:spPr>
          <a:xfrm>
            <a:off x="489600" y="1213200"/>
            <a:ext cx="5110118" cy="362067"/>
          </a:xfrm>
          <a:prstGeom prst="rect">
            <a:avLst/>
          </a:prstGeom>
        </p:spPr>
        <p:txBody>
          <a:bodyPr>
            <a:spAutoFit/>
          </a:bodyPr>
          <a:lstStyle>
            <a:lvl1pPr marL="0" indent="0" algn="l">
              <a:buNone/>
              <a:defRPr sz="1600" b="0" i="0">
                <a:solidFill>
                  <a:schemeClr val="tx1"/>
                </a:solidFill>
                <a:latin typeface="Montserrat" pitchFamily="2" charset="77"/>
              </a:defRPr>
            </a:lvl1pPr>
          </a:lstStyle>
          <a:p>
            <a:pPr lvl="0"/>
            <a:r>
              <a:rPr lang="en-US"/>
              <a:t> Subtitle</a:t>
            </a:r>
          </a:p>
        </p:txBody>
      </p:sp>
      <p:sp>
        <p:nvSpPr>
          <p:cNvPr id="16" name="Text Placeholder 19">
            <a:extLst>
              <a:ext uri="{FF2B5EF4-FFF2-40B4-BE49-F238E27FC236}">
                <a16:creationId xmlns:a16="http://schemas.microsoft.com/office/drawing/2014/main" id="{711F0DDE-8AA1-CBA1-6B40-8227517F79D2}"/>
              </a:ext>
            </a:extLst>
          </p:cNvPr>
          <p:cNvSpPr>
            <a:spLocks noGrp="1"/>
          </p:cNvSpPr>
          <p:nvPr>
            <p:ph type="body" sz="quarter" idx="35" hasCustomPrompt="1"/>
          </p:nvPr>
        </p:nvSpPr>
        <p:spPr>
          <a:xfrm>
            <a:off x="493200" y="2016000"/>
            <a:ext cx="5094000" cy="368781"/>
          </a:xfrm>
          <a:prstGeom prst="rect">
            <a:avLst/>
          </a:prstGeom>
        </p:spPr>
        <p:txBody>
          <a:bodyPr>
            <a:spAutoFit/>
          </a:bodyPr>
          <a:lstStyle>
            <a:lvl1pPr marL="0" indent="0">
              <a:buFontTx/>
              <a:buNone/>
              <a:defRPr sz="1600" b="0" i="0">
                <a:solidFill>
                  <a:srgbClr val="468529"/>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17" name="Text Placeholder 19">
            <a:extLst>
              <a:ext uri="{FF2B5EF4-FFF2-40B4-BE49-F238E27FC236}">
                <a16:creationId xmlns:a16="http://schemas.microsoft.com/office/drawing/2014/main" id="{F32F2DDE-D2AE-F399-9274-06F31F824F08}"/>
              </a:ext>
            </a:extLst>
          </p:cNvPr>
          <p:cNvSpPr>
            <a:spLocks noGrp="1"/>
          </p:cNvSpPr>
          <p:nvPr>
            <p:ph type="body" sz="quarter" idx="36" hasCustomPrompt="1"/>
          </p:nvPr>
        </p:nvSpPr>
        <p:spPr>
          <a:xfrm>
            <a:off x="6606000" y="2016000"/>
            <a:ext cx="5094000" cy="368781"/>
          </a:xfrm>
          <a:prstGeom prst="rect">
            <a:avLst/>
          </a:prstGeom>
        </p:spPr>
        <p:txBody>
          <a:bodyPr>
            <a:spAutoFit/>
          </a:bodyPr>
          <a:lstStyle>
            <a:lvl1pPr marL="0" indent="0">
              <a:buFontTx/>
              <a:buNone/>
              <a:defRPr sz="1600" b="0" i="0">
                <a:solidFill>
                  <a:schemeClr val="bg1"/>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18" name="Text Placeholder 32">
            <a:extLst>
              <a:ext uri="{FF2B5EF4-FFF2-40B4-BE49-F238E27FC236}">
                <a16:creationId xmlns:a16="http://schemas.microsoft.com/office/drawing/2014/main" id="{B81B4CAC-D1B9-40E7-2F7A-058C0E7BB220}"/>
              </a:ext>
            </a:extLst>
          </p:cNvPr>
          <p:cNvSpPr>
            <a:spLocks noGrp="1"/>
          </p:cNvSpPr>
          <p:nvPr>
            <p:ph type="body" sz="quarter" idx="27" hasCustomPrompt="1"/>
          </p:nvPr>
        </p:nvSpPr>
        <p:spPr>
          <a:xfrm>
            <a:off x="6606000" y="2492781"/>
            <a:ext cx="5110118" cy="1364669"/>
          </a:xfrm>
          <a:prstGeom prst="rect">
            <a:avLst/>
          </a:prstGeom>
        </p:spPr>
        <p:txBody>
          <a:bodyPr>
            <a:spAutoFit/>
          </a:bodyPr>
          <a:lstStyle>
            <a:lvl1pPr marL="0" indent="0">
              <a:buNone/>
              <a:defRPr sz="1400">
                <a:solidFill>
                  <a:schemeClr val="bg1"/>
                </a:solidFill>
              </a:defRPr>
            </a:lvl1pPr>
          </a:lstStyle>
          <a:p>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19" name="Text Placeholder 32">
            <a:extLst>
              <a:ext uri="{FF2B5EF4-FFF2-40B4-BE49-F238E27FC236}">
                <a16:creationId xmlns:a16="http://schemas.microsoft.com/office/drawing/2014/main" id="{DCF6FEB0-AD1F-FBB4-7D6B-8EA641DE8B79}"/>
              </a:ext>
            </a:extLst>
          </p:cNvPr>
          <p:cNvSpPr>
            <a:spLocks noGrp="1"/>
          </p:cNvSpPr>
          <p:nvPr>
            <p:ph type="body" sz="quarter" idx="33" hasCustomPrompt="1"/>
          </p:nvPr>
        </p:nvSpPr>
        <p:spPr>
          <a:xfrm>
            <a:off x="490810" y="2489109"/>
            <a:ext cx="5170938" cy="1364669"/>
          </a:xfrm>
          <a:prstGeom prst="rect">
            <a:avLst/>
          </a:prstGeom>
        </p:spPr>
        <p:txBody>
          <a:bodyPr>
            <a:spAutoFit/>
          </a:bodyPr>
          <a:lstStyle>
            <a:lvl1pPr marL="0" indent="0">
              <a:buNone/>
              <a:defRPr sz="1400">
                <a:solidFill>
                  <a:schemeClr val="tx1"/>
                </a:solidFill>
              </a:defRPr>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20" name="Text Placeholder 25">
            <a:extLst>
              <a:ext uri="{FF2B5EF4-FFF2-40B4-BE49-F238E27FC236}">
                <a16:creationId xmlns:a16="http://schemas.microsoft.com/office/drawing/2014/main" id="{DB001F2D-C273-E25F-4774-5D3650DA5E43}"/>
              </a:ext>
            </a:extLst>
          </p:cNvPr>
          <p:cNvSpPr>
            <a:spLocks noGrp="1"/>
          </p:cNvSpPr>
          <p:nvPr>
            <p:ph type="body" sz="quarter" idx="45" hasCustomPrompt="1"/>
          </p:nvPr>
        </p:nvSpPr>
        <p:spPr>
          <a:xfrm>
            <a:off x="6609498" y="4005323"/>
            <a:ext cx="5110118" cy="1710918"/>
          </a:xfrm>
          <a:prstGeom prst="rect">
            <a:avLst/>
          </a:prstGeom>
        </p:spPr>
        <p:txBody>
          <a:bodyPr lIns="91440" tIns="45720" rIns="91440" bIns="45720">
            <a:spAutoFit/>
          </a:bodyPr>
          <a:lstStyle>
            <a:lvl1pPr>
              <a:buClr>
                <a:schemeClr val="bg1"/>
              </a:buClr>
              <a:defRPr sz="1400">
                <a:solidFill>
                  <a:schemeClr val="bg1"/>
                </a:solidFill>
              </a:defRPr>
            </a:lvl1pPr>
            <a:lvl2pPr marL="740664" indent="-283464">
              <a:buClr>
                <a:schemeClr val="bg1"/>
              </a:buClr>
              <a:buSzPct val="125000"/>
              <a:buFont typeface="Arial" panose="020B0604020202020204" pitchFamily="34" charset="0"/>
              <a:buChar char="•"/>
              <a:defRPr sz="1400">
                <a:solidFill>
                  <a:schemeClr val="bg1"/>
                </a:solidFill>
              </a:defRPr>
            </a:lvl2pPr>
            <a:lvl3pPr marL="1085850" indent="-171450">
              <a:buClr>
                <a:schemeClr val="bg1"/>
              </a:buClr>
              <a:buSzPct val="100000"/>
              <a:buFont typeface="Arial" panose="020B0604020202020204" pitchFamily="34" charset="0"/>
              <a:buChar char="•"/>
              <a:defRPr sz="1400">
                <a:solidFill>
                  <a:schemeClr val="bg1"/>
                </a:solidFill>
              </a:defRPr>
            </a:lvl3pPr>
            <a:lvl4pPr marL="1657350" indent="-285750">
              <a:buClr>
                <a:schemeClr val="bg1"/>
              </a:buClr>
              <a:buSzPct val="85000"/>
              <a:buFont typeface="Arial" panose="020B0604020202020204" pitchFamily="34" charset="0"/>
              <a:buChar char="•"/>
              <a:defRPr sz="1400">
                <a:solidFill>
                  <a:schemeClr val="bg1"/>
                </a:solidFill>
              </a:defRPr>
            </a:lvl4pPr>
            <a:lvl5pPr marL="2114550" indent="-285750">
              <a:buClr>
                <a:schemeClr val="bg1"/>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
        <p:nvSpPr>
          <p:cNvPr id="5" name="Text Placeholder 25">
            <a:extLst>
              <a:ext uri="{FF2B5EF4-FFF2-40B4-BE49-F238E27FC236}">
                <a16:creationId xmlns:a16="http://schemas.microsoft.com/office/drawing/2014/main" id="{D77FC60B-EEB5-A3E2-DB35-91C3B62C04C7}"/>
              </a:ext>
            </a:extLst>
          </p:cNvPr>
          <p:cNvSpPr>
            <a:spLocks noGrp="1"/>
          </p:cNvSpPr>
          <p:nvPr>
            <p:ph type="body" sz="quarter" idx="46" hasCustomPrompt="1"/>
          </p:nvPr>
        </p:nvSpPr>
        <p:spPr>
          <a:xfrm>
            <a:off x="490809" y="4005323"/>
            <a:ext cx="5110118" cy="171091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Tree>
    <p:extLst>
      <p:ext uri="{BB962C8B-B14F-4D97-AF65-F5344CB8AC3E}">
        <p14:creationId xmlns:p14="http://schemas.microsoft.com/office/powerpoint/2010/main" val="3334047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Content half Grey half Whit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0A128A-E6AE-8FAA-53F7-02D8CD2B0E00}"/>
              </a:ext>
            </a:extLst>
          </p:cNvPr>
          <p:cNvSpPr/>
          <p:nvPr userDrawn="1"/>
        </p:nvSpPr>
        <p:spPr>
          <a:xfrm>
            <a:off x="6092952"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chemeClr val="bg1"/>
              </a:solidFill>
            </a:endParaRPr>
          </a:p>
        </p:txBody>
      </p:sp>
      <p:sp>
        <p:nvSpPr>
          <p:cNvPr id="3" name="Rectangle 2">
            <a:extLst>
              <a:ext uri="{FF2B5EF4-FFF2-40B4-BE49-F238E27FC236}">
                <a16:creationId xmlns:a16="http://schemas.microsoft.com/office/drawing/2014/main" id="{69851F47-34B3-46F0-6482-2738EC7B8130}"/>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chemeClr val="bg1"/>
                </a:solidFill>
                <a:latin typeface="Montserrat" pitchFamily="2" charset="77"/>
              </a:rPr>
              <a:t>© 2025 SHL and its affiliates. All rights reserved.</a:t>
            </a:r>
          </a:p>
        </p:txBody>
      </p:sp>
      <p:sp>
        <p:nvSpPr>
          <p:cNvPr id="13" name="TextBox 12">
            <a:extLst>
              <a:ext uri="{FF2B5EF4-FFF2-40B4-BE49-F238E27FC236}">
                <a16:creationId xmlns:a16="http://schemas.microsoft.com/office/drawing/2014/main" id="{DBA83554-B243-F1F3-8EEC-A789E7EE1335}"/>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8" name="Picture 17">
            <a:extLst>
              <a:ext uri="{FF2B5EF4-FFF2-40B4-BE49-F238E27FC236}">
                <a16:creationId xmlns:a16="http://schemas.microsoft.com/office/drawing/2014/main" id="{AF320C89-4FC4-568C-8853-7EDEE7EB9B07}"/>
              </a:ext>
            </a:extLst>
          </p:cNvPr>
          <p:cNvPicPr>
            <a:picLocks noChangeAspect="1"/>
          </p:cNvPicPr>
          <p:nvPr userDrawn="1"/>
        </p:nvPicPr>
        <p:blipFill>
          <a:blip r:embed="rId2"/>
          <a:srcRect/>
          <a:stretch/>
        </p:blipFill>
        <p:spPr>
          <a:xfrm>
            <a:off x="1104873" y="6404036"/>
            <a:ext cx="579246" cy="252231"/>
          </a:xfrm>
          <a:prstGeom prst="rect">
            <a:avLst/>
          </a:prstGeom>
        </p:spPr>
      </p:pic>
      <p:cxnSp>
        <p:nvCxnSpPr>
          <p:cNvPr id="19" name="Straight Connector 18">
            <a:extLst>
              <a:ext uri="{FF2B5EF4-FFF2-40B4-BE49-F238E27FC236}">
                <a16:creationId xmlns:a16="http://schemas.microsoft.com/office/drawing/2014/main" id="{9193590E-EA14-A4D9-BEEF-95831D48A0D2}"/>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Placeholder 5">
            <a:extLst>
              <a:ext uri="{FF2B5EF4-FFF2-40B4-BE49-F238E27FC236}">
                <a16:creationId xmlns:a16="http://schemas.microsoft.com/office/drawing/2014/main" id="{BAE0E72A-3B97-4EF3-19AE-38841BA5E1F9}"/>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chemeClr val="bg1">
                    <a:lumMod val="65000"/>
                  </a:schemeClr>
                </a:solidFill>
              </a:defRPr>
            </a:lvl1pPr>
          </a:lstStyle>
          <a:p>
            <a:r>
              <a:rPr lang="en-US"/>
              <a:t>CLICK HERE TO ADD  ‘CONFIDENTIAL’  OR  ‘RESTRICTED’</a:t>
            </a:r>
          </a:p>
        </p:txBody>
      </p:sp>
      <p:sp>
        <p:nvSpPr>
          <p:cNvPr id="87" name="Text Placeholder 5">
            <a:extLst>
              <a:ext uri="{FF2B5EF4-FFF2-40B4-BE49-F238E27FC236}">
                <a16:creationId xmlns:a16="http://schemas.microsoft.com/office/drawing/2014/main" id="{E09D85DB-FF08-05E7-4EF6-61E12E58188B}"/>
              </a:ext>
            </a:extLst>
          </p:cNvPr>
          <p:cNvSpPr>
            <a:spLocks noGrp="1"/>
          </p:cNvSpPr>
          <p:nvPr>
            <p:ph type="body" sz="quarter" idx="23" hasCustomPrompt="1"/>
          </p:nvPr>
        </p:nvSpPr>
        <p:spPr>
          <a:xfrm>
            <a:off x="4686300" y="6422430"/>
            <a:ext cx="2819400" cy="201613"/>
          </a:xfrm>
          <a:prstGeom prst="rect">
            <a:avLst/>
          </a:prstGeom>
        </p:spPr>
        <p:txBody>
          <a:bodyPr>
            <a:noAutofit/>
          </a:bodyPr>
          <a:lstStyle>
            <a:lvl1pPr marL="0" indent="0" algn="ctr">
              <a:buNone/>
              <a:defRPr sz="700">
                <a:solidFill>
                  <a:schemeClr val="bg1">
                    <a:lumMod val="65000"/>
                  </a:schemeClr>
                </a:solidFill>
              </a:defRPr>
            </a:lvl1pPr>
          </a:lstStyle>
          <a:p>
            <a:r>
              <a:rPr lang="en-US"/>
              <a:t>CLICK HERE TO ADD  ‘CONFIDENTIAL’  OR  ‘RESTRICTED’</a:t>
            </a:r>
          </a:p>
        </p:txBody>
      </p:sp>
      <p:cxnSp>
        <p:nvCxnSpPr>
          <p:cNvPr id="90" name="Straight Connector 89">
            <a:extLst>
              <a:ext uri="{FF2B5EF4-FFF2-40B4-BE49-F238E27FC236}">
                <a16:creationId xmlns:a16="http://schemas.microsoft.com/office/drawing/2014/main" id="{6EBAD218-A268-E353-3CAD-60AF06F7CE4B}"/>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70A301E5-1033-563D-3446-198027A8AA2E}"/>
              </a:ext>
            </a:extLst>
          </p:cNvPr>
          <p:cNvPicPr>
            <a:picLocks noChangeAspect="1"/>
          </p:cNvPicPr>
          <p:nvPr userDrawn="1"/>
        </p:nvPicPr>
        <p:blipFill rotWithShape="1">
          <a:blip r:embed="rId3">
            <a:alphaModFix amt="33000"/>
            <a:extLst>
              <a:ext uri="{96DAC541-7B7A-43D3-8B79-37D633B846F1}">
                <asvg:svgBlip xmlns:asvg="http://schemas.microsoft.com/office/drawing/2016/SVG/main" r:embed="rId4"/>
              </a:ext>
            </a:extLst>
          </a:blip>
          <a:srcRect l="-15" t="7636" r="42394" b="37540"/>
          <a:stretch/>
        </p:blipFill>
        <p:spPr>
          <a:xfrm rot="5400000">
            <a:off x="8260080" y="2926081"/>
            <a:ext cx="6858000" cy="1005840"/>
          </a:xfrm>
          <a:prstGeom prst="rect">
            <a:avLst/>
          </a:prstGeom>
        </p:spPr>
      </p:pic>
      <p:sp>
        <p:nvSpPr>
          <p:cNvPr id="97" name="Title Placeholder 1">
            <a:extLst>
              <a:ext uri="{FF2B5EF4-FFF2-40B4-BE49-F238E27FC236}">
                <a16:creationId xmlns:a16="http://schemas.microsoft.com/office/drawing/2014/main" id="{272A8AC4-E47D-55A9-6283-4A31952BD57D}"/>
              </a:ext>
            </a:extLst>
          </p:cNvPr>
          <p:cNvSpPr>
            <a:spLocks noGrp="1"/>
          </p:cNvSpPr>
          <p:nvPr>
            <p:ph type="title" hasCustomPrompt="1"/>
          </p:nvPr>
        </p:nvSpPr>
        <p:spPr>
          <a:xfrm>
            <a:off x="490810" y="565199"/>
            <a:ext cx="5094000" cy="500778"/>
          </a:xfrm>
          <a:prstGeom prst="rect">
            <a:avLst/>
          </a:prstGeom>
        </p:spPr>
        <p:txBody>
          <a:bodyPr vert="horz" lIns="91440" tIns="45720" rIns="91440" bIns="45720" rtlCol="0" anchor="t">
            <a:spAutoFit/>
          </a:bodyPr>
          <a:lstStyle>
            <a:lvl1pPr>
              <a:defRPr sz="2400" b="0">
                <a:solidFill>
                  <a:schemeClr val="bg1"/>
                </a:solidFill>
              </a:defRPr>
            </a:lvl1pPr>
          </a:lstStyle>
          <a:p>
            <a:r>
              <a:rPr lang="en-US"/>
              <a:t>Slide title</a:t>
            </a:r>
          </a:p>
        </p:txBody>
      </p:sp>
      <p:sp>
        <p:nvSpPr>
          <p:cNvPr id="98" name="Text Placeholder 48">
            <a:extLst>
              <a:ext uri="{FF2B5EF4-FFF2-40B4-BE49-F238E27FC236}">
                <a16:creationId xmlns:a16="http://schemas.microsoft.com/office/drawing/2014/main" id="{AD4ED602-C73A-B699-88EF-217A00940B4A}"/>
              </a:ext>
            </a:extLst>
          </p:cNvPr>
          <p:cNvSpPr>
            <a:spLocks noGrp="1"/>
          </p:cNvSpPr>
          <p:nvPr>
            <p:ph type="body" sz="quarter" idx="38" hasCustomPrompt="1"/>
          </p:nvPr>
        </p:nvSpPr>
        <p:spPr>
          <a:xfrm>
            <a:off x="6606000" y="565200"/>
            <a:ext cx="5094287" cy="500778"/>
          </a:xfrm>
          <a:prstGeom prst="rect">
            <a:avLst/>
          </a:prstGeom>
        </p:spPr>
        <p:txBody>
          <a:bodyPr>
            <a:spAutoFit/>
          </a:bodyPr>
          <a:lstStyle>
            <a:lvl1pPr marL="0" indent="0">
              <a:buFontTx/>
              <a:buNone/>
              <a:defRPr sz="2400" b="0" i="0">
                <a:solidFill>
                  <a:schemeClr val="tx1"/>
                </a:solidFill>
                <a:latin typeface="Montserrat SemiBold" pitchFamily="2" charset="77"/>
              </a:defRPr>
            </a:lvl1pPr>
          </a:lstStyle>
          <a:p>
            <a:pPr lvl="0"/>
            <a:r>
              <a:rPr lang="en-GB"/>
              <a:t>Slide title</a:t>
            </a:r>
          </a:p>
        </p:txBody>
      </p:sp>
      <p:sp>
        <p:nvSpPr>
          <p:cNvPr id="4" name="Text Placeholder 4">
            <a:extLst>
              <a:ext uri="{FF2B5EF4-FFF2-40B4-BE49-F238E27FC236}">
                <a16:creationId xmlns:a16="http://schemas.microsoft.com/office/drawing/2014/main" id="{E774DC37-70AE-55AB-BCC1-A55D6A1D31DF}"/>
              </a:ext>
            </a:extLst>
          </p:cNvPr>
          <p:cNvSpPr>
            <a:spLocks noGrp="1"/>
          </p:cNvSpPr>
          <p:nvPr>
            <p:ph type="body" sz="quarter" idx="44" hasCustomPrompt="1"/>
          </p:nvPr>
        </p:nvSpPr>
        <p:spPr>
          <a:xfrm>
            <a:off x="6595476" y="1213200"/>
            <a:ext cx="5094000" cy="368781"/>
          </a:xfrm>
          <a:prstGeom prst="rect">
            <a:avLst/>
          </a:prstGeom>
        </p:spPr>
        <p:txBody>
          <a:bodyPr>
            <a:spAutoFit/>
          </a:bodyPr>
          <a:lstStyle>
            <a:lvl1pPr marL="0" indent="0" algn="l">
              <a:buNone/>
              <a:defRPr sz="1600" b="0" i="0">
                <a:solidFill>
                  <a:schemeClr val="tx1"/>
                </a:solidFill>
                <a:latin typeface="Montserrat" pitchFamily="2" charset="77"/>
              </a:defRPr>
            </a:lvl1pPr>
          </a:lstStyle>
          <a:p>
            <a:pPr lvl="0"/>
            <a:r>
              <a:rPr lang="en-US"/>
              <a:t>Subtitle</a:t>
            </a:r>
          </a:p>
        </p:txBody>
      </p:sp>
      <p:sp>
        <p:nvSpPr>
          <p:cNvPr id="6" name="Text Placeholder 4">
            <a:extLst>
              <a:ext uri="{FF2B5EF4-FFF2-40B4-BE49-F238E27FC236}">
                <a16:creationId xmlns:a16="http://schemas.microsoft.com/office/drawing/2014/main" id="{B0BE3505-32C1-475D-F3A3-0D8562384531}"/>
              </a:ext>
            </a:extLst>
          </p:cNvPr>
          <p:cNvSpPr>
            <a:spLocks noGrp="1"/>
          </p:cNvSpPr>
          <p:nvPr>
            <p:ph type="body" sz="quarter" idx="28" hasCustomPrompt="1"/>
          </p:nvPr>
        </p:nvSpPr>
        <p:spPr>
          <a:xfrm>
            <a:off x="490810" y="1213200"/>
            <a:ext cx="5110118" cy="362067"/>
          </a:xfrm>
          <a:prstGeom prst="rect">
            <a:avLst/>
          </a:prstGeom>
        </p:spPr>
        <p:txBody>
          <a:bodyPr>
            <a:spAutoFit/>
          </a:bodyPr>
          <a:lstStyle>
            <a:lvl1pPr marL="0" indent="0" algn="l">
              <a:buNone/>
              <a:defRPr sz="1600" b="0" i="0">
                <a:solidFill>
                  <a:schemeClr val="bg1"/>
                </a:solidFill>
                <a:latin typeface="Montserrat" pitchFamily="2" charset="77"/>
              </a:defRPr>
            </a:lvl1pPr>
          </a:lstStyle>
          <a:p>
            <a:pPr lvl="0"/>
            <a:r>
              <a:rPr lang="en-US"/>
              <a:t> Subtitle</a:t>
            </a:r>
          </a:p>
        </p:txBody>
      </p:sp>
      <p:sp>
        <p:nvSpPr>
          <p:cNvPr id="5" name="Text Placeholder 19">
            <a:extLst>
              <a:ext uri="{FF2B5EF4-FFF2-40B4-BE49-F238E27FC236}">
                <a16:creationId xmlns:a16="http://schemas.microsoft.com/office/drawing/2014/main" id="{F5550439-2E53-1380-3D0F-BC9424EA4E9D}"/>
              </a:ext>
            </a:extLst>
          </p:cNvPr>
          <p:cNvSpPr>
            <a:spLocks noGrp="1"/>
          </p:cNvSpPr>
          <p:nvPr>
            <p:ph type="body" sz="quarter" idx="35" hasCustomPrompt="1"/>
          </p:nvPr>
        </p:nvSpPr>
        <p:spPr>
          <a:xfrm>
            <a:off x="493200" y="2016000"/>
            <a:ext cx="5094000" cy="368781"/>
          </a:xfrm>
          <a:prstGeom prst="rect">
            <a:avLst/>
          </a:prstGeom>
        </p:spPr>
        <p:txBody>
          <a:bodyPr>
            <a:spAutoFit/>
          </a:bodyPr>
          <a:lstStyle>
            <a:lvl1pPr marL="0" indent="0">
              <a:buFontTx/>
              <a:buNone/>
              <a:defRPr sz="1600" b="0" i="0">
                <a:solidFill>
                  <a:schemeClr val="tx2"/>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11" name="Text Placeholder 19">
            <a:extLst>
              <a:ext uri="{FF2B5EF4-FFF2-40B4-BE49-F238E27FC236}">
                <a16:creationId xmlns:a16="http://schemas.microsoft.com/office/drawing/2014/main" id="{7AEA83FC-851A-CEB5-44B4-DB9BBF6F0BE9}"/>
              </a:ext>
            </a:extLst>
          </p:cNvPr>
          <p:cNvSpPr>
            <a:spLocks noGrp="1"/>
          </p:cNvSpPr>
          <p:nvPr>
            <p:ph type="body" sz="quarter" idx="36" hasCustomPrompt="1"/>
          </p:nvPr>
        </p:nvSpPr>
        <p:spPr>
          <a:xfrm>
            <a:off x="6606000" y="2016000"/>
            <a:ext cx="5094000" cy="368781"/>
          </a:xfrm>
          <a:prstGeom prst="rect">
            <a:avLst/>
          </a:prstGeom>
        </p:spPr>
        <p:txBody>
          <a:bodyPr>
            <a:spAutoFit/>
          </a:bodyPr>
          <a:lstStyle>
            <a:lvl1pPr marL="0" indent="0">
              <a:buFontTx/>
              <a:buNone/>
              <a:defRPr sz="1600" b="0" i="0">
                <a:solidFill>
                  <a:srgbClr val="468529"/>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12" name="Text Placeholder 32">
            <a:extLst>
              <a:ext uri="{FF2B5EF4-FFF2-40B4-BE49-F238E27FC236}">
                <a16:creationId xmlns:a16="http://schemas.microsoft.com/office/drawing/2014/main" id="{E9D9FBAF-8645-5A6C-B075-FAB5366AB7DF}"/>
              </a:ext>
            </a:extLst>
          </p:cNvPr>
          <p:cNvSpPr>
            <a:spLocks noGrp="1"/>
          </p:cNvSpPr>
          <p:nvPr>
            <p:ph type="body" sz="quarter" idx="27" hasCustomPrompt="1"/>
          </p:nvPr>
        </p:nvSpPr>
        <p:spPr>
          <a:xfrm>
            <a:off x="6606000" y="2492781"/>
            <a:ext cx="5110118" cy="1364669"/>
          </a:xfrm>
          <a:prstGeom prst="rect">
            <a:avLst/>
          </a:prstGeom>
        </p:spPr>
        <p:txBody>
          <a:bodyPr>
            <a:spAutoFit/>
          </a:bodyPr>
          <a:lstStyle>
            <a:lvl1pPr marL="0" indent="0">
              <a:buNone/>
              <a:defRPr sz="1400">
                <a:solidFill>
                  <a:schemeClr val="tx1"/>
                </a:solidFill>
              </a:defRPr>
            </a:lvl1pPr>
          </a:lstStyle>
          <a:p>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14" name="Text Placeholder 32">
            <a:extLst>
              <a:ext uri="{FF2B5EF4-FFF2-40B4-BE49-F238E27FC236}">
                <a16:creationId xmlns:a16="http://schemas.microsoft.com/office/drawing/2014/main" id="{9C8E2F4F-5A34-D230-D73E-FB69F2EED0CC}"/>
              </a:ext>
            </a:extLst>
          </p:cNvPr>
          <p:cNvSpPr>
            <a:spLocks noGrp="1"/>
          </p:cNvSpPr>
          <p:nvPr>
            <p:ph type="body" sz="quarter" idx="33" hasCustomPrompt="1"/>
          </p:nvPr>
        </p:nvSpPr>
        <p:spPr>
          <a:xfrm>
            <a:off x="490810" y="2489109"/>
            <a:ext cx="5170938" cy="1364669"/>
          </a:xfrm>
          <a:prstGeom prst="rect">
            <a:avLst/>
          </a:prstGeom>
        </p:spPr>
        <p:txBody>
          <a:bodyPr>
            <a:spAutoFit/>
          </a:bodyPr>
          <a:lstStyle>
            <a:lvl1pPr marL="0" indent="0">
              <a:buNone/>
              <a:defRPr sz="1400">
                <a:solidFill>
                  <a:schemeClr val="bg1"/>
                </a:solidFill>
              </a:defRPr>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15" name="Text Placeholder 25">
            <a:extLst>
              <a:ext uri="{FF2B5EF4-FFF2-40B4-BE49-F238E27FC236}">
                <a16:creationId xmlns:a16="http://schemas.microsoft.com/office/drawing/2014/main" id="{3DC1A094-B883-246A-9B3A-0243DAD93547}"/>
              </a:ext>
            </a:extLst>
          </p:cNvPr>
          <p:cNvSpPr>
            <a:spLocks noGrp="1"/>
          </p:cNvSpPr>
          <p:nvPr>
            <p:ph type="body" sz="quarter" idx="45" hasCustomPrompt="1"/>
          </p:nvPr>
        </p:nvSpPr>
        <p:spPr>
          <a:xfrm>
            <a:off x="6609498" y="4005323"/>
            <a:ext cx="5110118" cy="171091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
        <p:nvSpPr>
          <p:cNvPr id="25" name="Rectangle 24">
            <a:extLst>
              <a:ext uri="{FF2B5EF4-FFF2-40B4-BE49-F238E27FC236}">
                <a16:creationId xmlns:a16="http://schemas.microsoft.com/office/drawing/2014/main" id="{32876AEA-5A8B-C8E4-D3BD-74993BA8A79B}"/>
              </a:ext>
            </a:extLst>
          </p:cNvPr>
          <p:cNvSpPr/>
          <p:nvPr userDrawn="1"/>
        </p:nvSpPr>
        <p:spPr>
          <a:xfrm>
            <a:off x="9093600" y="6422400"/>
            <a:ext cx="2606804" cy="215444"/>
          </a:xfrm>
          <a:prstGeom prst="rect">
            <a:avLst/>
          </a:prstGeom>
        </p:spPr>
        <p:txBody>
          <a:bodyPr wrap="none">
            <a:spAutoFit/>
          </a:bodyPr>
          <a:lstStyle/>
          <a:p>
            <a:pPr algn="r">
              <a:defRPr/>
            </a:pPr>
            <a:r>
              <a:rPr lang="en-US" sz="800" b="0" i="0">
                <a:solidFill>
                  <a:schemeClr val="tx1"/>
                </a:solidFill>
                <a:latin typeface="Montserrat" pitchFamily="2" charset="77"/>
              </a:rPr>
              <a:t>© 2025 SHL and its affiliates. All rights reserved.</a:t>
            </a:r>
          </a:p>
        </p:txBody>
      </p:sp>
      <p:sp>
        <p:nvSpPr>
          <p:cNvPr id="7" name="Text Placeholder 25">
            <a:extLst>
              <a:ext uri="{FF2B5EF4-FFF2-40B4-BE49-F238E27FC236}">
                <a16:creationId xmlns:a16="http://schemas.microsoft.com/office/drawing/2014/main" id="{C2D38D1E-F433-53C6-C81B-64F80A8D6970}"/>
              </a:ext>
            </a:extLst>
          </p:cNvPr>
          <p:cNvSpPr>
            <a:spLocks noGrp="1"/>
          </p:cNvSpPr>
          <p:nvPr>
            <p:ph type="body" sz="quarter" idx="46" hasCustomPrompt="1"/>
          </p:nvPr>
        </p:nvSpPr>
        <p:spPr>
          <a:xfrm>
            <a:off x="490809" y="4005323"/>
            <a:ext cx="5110118" cy="1710918"/>
          </a:xfrm>
          <a:prstGeom prst="rect">
            <a:avLst/>
          </a:prstGeom>
        </p:spPr>
        <p:txBody>
          <a:bodyPr lIns="91440" tIns="45720" rIns="91440" bIns="45720">
            <a:spAutoFit/>
          </a:bodyPr>
          <a:lstStyle>
            <a:lvl1pPr>
              <a:buClr>
                <a:schemeClr val="tx2"/>
              </a:buClr>
              <a:defRPr sz="1400">
                <a:solidFill>
                  <a:schemeClr val="bg1"/>
                </a:solidFill>
              </a:defRPr>
            </a:lvl1pPr>
            <a:lvl2pPr marL="740664" indent="-283464">
              <a:buClr>
                <a:schemeClr val="tx2"/>
              </a:buClr>
              <a:buSzPct val="125000"/>
              <a:buFont typeface="Arial" panose="020B0604020202020204" pitchFamily="34" charset="0"/>
              <a:buChar char="•"/>
              <a:defRPr sz="1400">
                <a:solidFill>
                  <a:schemeClr val="bg1"/>
                </a:solidFill>
              </a:defRPr>
            </a:lvl2pPr>
            <a:lvl3pPr marL="1085850" indent="-171450">
              <a:buClr>
                <a:schemeClr val="tx2"/>
              </a:buClr>
              <a:buSzPct val="100000"/>
              <a:buFont typeface="Arial" panose="020B0604020202020204" pitchFamily="34" charset="0"/>
              <a:buChar char="•"/>
              <a:defRPr sz="1400">
                <a:solidFill>
                  <a:schemeClr val="bg1"/>
                </a:solidFill>
              </a:defRPr>
            </a:lvl3pPr>
            <a:lvl4pPr marL="1657350" indent="-285750">
              <a:buClr>
                <a:schemeClr val="tx2"/>
              </a:buClr>
              <a:buSzPct val="85000"/>
              <a:buFont typeface="Arial" panose="020B0604020202020204" pitchFamily="34" charset="0"/>
              <a:buChar char="•"/>
              <a:defRPr sz="1400">
                <a:solidFill>
                  <a:schemeClr val="bg1"/>
                </a:solidFill>
              </a:defRPr>
            </a:lvl4pPr>
            <a:lvl5pPr marL="2114550" indent="-285750">
              <a:buClr>
                <a:schemeClr val="tx2"/>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Tree>
    <p:extLst>
      <p:ext uri="{BB962C8B-B14F-4D97-AF65-F5344CB8AC3E}">
        <p14:creationId xmlns:p14="http://schemas.microsoft.com/office/powerpoint/2010/main" val="35697591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Content half Green half White">
    <p:bg>
      <p:bgPr>
        <a:solidFill>
          <a:schemeClr val="accent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B0A0D7-07F9-0DE4-C136-7B444726115B}"/>
              </a:ext>
            </a:extLst>
          </p:cNvPr>
          <p:cNvSpPr/>
          <p:nvPr userDrawn="1"/>
        </p:nvSpPr>
        <p:spPr>
          <a:xfrm>
            <a:off x="6092952"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chemeClr val="bg1"/>
              </a:solidFill>
            </a:endParaRPr>
          </a:p>
        </p:txBody>
      </p:sp>
      <p:sp>
        <p:nvSpPr>
          <p:cNvPr id="3" name="Rectangle 2">
            <a:extLst>
              <a:ext uri="{FF2B5EF4-FFF2-40B4-BE49-F238E27FC236}">
                <a16:creationId xmlns:a16="http://schemas.microsoft.com/office/drawing/2014/main" id="{3470251D-53A9-3D02-4C71-8DF5C9F2D71B}"/>
              </a:ext>
            </a:extLst>
          </p:cNvPr>
          <p:cNvSpPr/>
          <p:nvPr userDrawn="1"/>
        </p:nvSpPr>
        <p:spPr>
          <a:xfrm>
            <a:off x="9094543" y="6422400"/>
            <a:ext cx="2606804" cy="215444"/>
          </a:xfrm>
          <a:prstGeom prst="rect">
            <a:avLst/>
          </a:prstGeom>
        </p:spPr>
        <p:txBody>
          <a:bodyPr wrap="none">
            <a:noAutofit/>
          </a:bodyPr>
          <a:lstStyle/>
          <a:p>
            <a:pPr algn="r">
              <a:defRPr/>
            </a:pPr>
            <a:r>
              <a:rPr lang="en-US" sz="800" b="0" i="0">
                <a:solidFill>
                  <a:schemeClr val="tx1"/>
                </a:solidFill>
                <a:latin typeface="Montserrat" pitchFamily="2" charset="77"/>
              </a:rPr>
              <a:t>© 2025 SHL and its affiliates. All rights reserved.</a:t>
            </a:r>
          </a:p>
        </p:txBody>
      </p:sp>
      <p:sp>
        <p:nvSpPr>
          <p:cNvPr id="14" name="TextBox 13">
            <a:extLst>
              <a:ext uri="{FF2B5EF4-FFF2-40B4-BE49-F238E27FC236}">
                <a16:creationId xmlns:a16="http://schemas.microsoft.com/office/drawing/2014/main" id="{2094D8F1-EF43-B6C3-7FFB-2814DFDA69EF}"/>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5" name="Picture 14">
            <a:extLst>
              <a:ext uri="{FF2B5EF4-FFF2-40B4-BE49-F238E27FC236}">
                <a16:creationId xmlns:a16="http://schemas.microsoft.com/office/drawing/2014/main" id="{D7395A5E-B159-9CD5-27C0-B77CF2F882E3}"/>
              </a:ext>
            </a:extLst>
          </p:cNvPr>
          <p:cNvPicPr>
            <a:picLocks noChangeAspect="1"/>
          </p:cNvPicPr>
          <p:nvPr userDrawn="1"/>
        </p:nvPicPr>
        <p:blipFill>
          <a:blip r:embed="rId2"/>
          <a:srcRect/>
          <a:stretch/>
        </p:blipFill>
        <p:spPr>
          <a:xfrm>
            <a:off x="1104873" y="6404036"/>
            <a:ext cx="579246" cy="252231"/>
          </a:xfrm>
          <a:prstGeom prst="rect">
            <a:avLst/>
          </a:prstGeom>
        </p:spPr>
      </p:pic>
      <p:cxnSp>
        <p:nvCxnSpPr>
          <p:cNvPr id="16" name="Straight Connector 15">
            <a:extLst>
              <a:ext uri="{FF2B5EF4-FFF2-40B4-BE49-F238E27FC236}">
                <a16:creationId xmlns:a16="http://schemas.microsoft.com/office/drawing/2014/main" id="{A691F00E-06C5-528A-3776-AB4EB2E3EEFE}"/>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
            <a:extLst>
              <a:ext uri="{FF2B5EF4-FFF2-40B4-BE49-F238E27FC236}">
                <a16:creationId xmlns:a16="http://schemas.microsoft.com/office/drawing/2014/main" id="{CA7B7608-46A0-02D6-8F92-EFD93947A4B4}"/>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chemeClr val="bg1">
                    <a:lumMod val="65000"/>
                  </a:schemeClr>
                </a:solidFill>
              </a:defRPr>
            </a:lvl1pPr>
          </a:lstStyle>
          <a:p>
            <a:r>
              <a:rPr lang="en-US"/>
              <a:t>CLICK HERE TO ADD  ‘CONFIDENTIAL’  OR  ‘RESTRICTED’</a:t>
            </a:r>
          </a:p>
        </p:txBody>
      </p:sp>
      <p:cxnSp>
        <p:nvCxnSpPr>
          <p:cNvPr id="21" name="Straight Connector 20">
            <a:extLst>
              <a:ext uri="{FF2B5EF4-FFF2-40B4-BE49-F238E27FC236}">
                <a16:creationId xmlns:a16="http://schemas.microsoft.com/office/drawing/2014/main" id="{B21C3A84-E2CC-D88B-07FF-CF7D0DB54F0E}"/>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FBD3A3E9-E881-2F27-856D-35FB0F985292}"/>
              </a:ext>
            </a:extLst>
          </p:cNvPr>
          <p:cNvPicPr>
            <a:picLocks noChangeAspect="1"/>
          </p:cNvPicPr>
          <p:nvPr userDrawn="1"/>
        </p:nvPicPr>
        <p:blipFill rotWithShape="1">
          <a:blip r:embed="rId3">
            <a:alphaModFix amt="33000"/>
            <a:extLst>
              <a:ext uri="{96DAC541-7B7A-43D3-8B79-37D633B846F1}">
                <asvg:svgBlip xmlns:asvg="http://schemas.microsoft.com/office/drawing/2016/SVG/main" r:embed="rId4"/>
              </a:ext>
            </a:extLst>
          </a:blip>
          <a:srcRect l="-15" t="7636" r="42394" b="37540"/>
          <a:stretch/>
        </p:blipFill>
        <p:spPr>
          <a:xfrm rot="5400000">
            <a:off x="8260080" y="2926081"/>
            <a:ext cx="6858000" cy="1005840"/>
          </a:xfrm>
          <a:prstGeom prst="rect">
            <a:avLst/>
          </a:prstGeom>
        </p:spPr>
      </p:pic>
      <p:sp>
        <p:nvSpPr>
          <p:cNvPr id="4" name="Title Placeholder 1">
            <a:extLst>
              <a:ext uri="{FF2B5EF4-FFF2-40B4-BE49-F238E27FC236}">
                <a16:creationId xmlns:a16="http://schemas.microsoft.com/office/drawing/2014/main" id="{A89FF879-BEE8-DD66-D6D2-5D8E27083A65}"/>
              </a:ext>
            </a:extLst>
          </p:cNvPr>
          <p:cNvSpPr>
            <a:spLocks noGrp="1"/>
          </p:cNvSpPr>
          <p:nvPr>
            <p:ph type="title" hasCustomPrompt="1"/>
          </p:nvPr>
        </p:nvSpPr>
        <p:spPr>
          <a:xfrm>
            <a:off x="490810" y="565199"/>
            <a:ext cx="5094000" cy="500778"/>
          </a:xfrm>
          <a:prstGeom prst="rect">
            <a:avLst/>
          </a:prstGeom>
        </p:spPr>
        <p:txBody>
          <a:bodyPr vert="horz" lIns="91440" tIns="45720" rIns="91440" bIns="45720" rtlCol="0" anchor="t">
            <a:spAutoFit/>
          </a:bodyPr>
          <a:lstStyle>
            <a:lvl1pPr>
              <a:defRPr sz="2400" b="0">
                <a:solidFill>
                  <a:schemeClr val="bg1"/>
                </a:solidFill>
              </a:defRPr>
            </a:lvl1pPr>
          </a:lstStyle>
          <a:p>
            <a:r>
              <a:rPr lang="en-US"/>
              <a:t>Slide title</a:t>
            </a:r>
          </a:p>
        </p:txBody>
      </p:sp>
      <p:sp>
        <p:nvSpPr>
          <p:cNvPr id="5" name="Text Placeholder 48">
            <a:extLst>
              <a:ext uri="{FF2B5EF4-FFF2-40B4-BE49-F238E27FC236}">
                <a16:creationId xmlns:a16="http://schemas.microsoft.com/office/drawing/2014/main" id="{D85A611F-C245-B02C-E71C-FEBF7664D925}"/>
              </a:ext>
            </a:extLst>
          </p:cNvPr>
          <p:cNvSpPr>
            <a:spLocks noGrp="1"/>
          </p:cNvSpPr>
          <p:nvPr>
            <p:ph type="body" sz="quarter" idx="38" hasCustomPrompt="1"/>
          </p:nvPr>
        </p:nvSpPr>
        <p:spPr>
          <a:xfrm>
            <a:off x="6606000" y="565200"/>
            <a:ext cx="5094287" cy="500778"/>
          </a:xfrm>
          <a:prstGeom prst="rect">
            <a:avLst/>
          </a:prstGeom>
        </p:spPr>
        <p:txBody>
          <a:bodyPr>
            <a:spAutoFit/>
          </a:bodyPr>
          <a:lstStyle>
            <a:lvl1pPr marL="0" indent="0">
              <a:buFontTx/>
              <a:buNone/>
              <a:defRPr sz="2400" b="0" i="0">
                <a:solidFill>
                  <a:schemeClr val="tx1"/>
                </a:solidFill>
                <a:latin typeface="Montserrat SemiBold" pitchFamily="2" charset="77"/>
              </a:defRPr>
            </a:lvl1pPr>
          </a:lstStyle>
          <a:p>
            <a:pPr lvl="0"/>
            <a:r>
              <a:rPr lang="en-GB"/>
              <a:t>Slide title</a:t>
            </a:r>
          </a:p>
        </p:txBody>
      </p:sp>
      <p:sp>
        <p:nvSpPr>
          <p:cNvPr id="24" name="Text Placeholder 4">
            <a:extLst>
              <a:ext uri="{FF2B5EF4-FFF2-40B4-BE49-F238E27FC236}">
                <a16:creationId xmlns:a16="http://schemas.microsoft.com/office/drawing/2014/main" id="{BB77A686-7B40-1DF8-4BA9-54F8AA3656E6}"/>
              </a:ext>
            </a:extLst>
          </p:cNvPr>
          <p:cNvSpPr>
            <a:spLocks noGrp="1"/>
          </p:cNvSpPr>
          <p:nvPr>
            <p:ph type="body" sz="quarter" idx="44" hasCustomPrompt="1"/>
          </p:nvPr>
        </p:nvSpPr>
        <p:spPr>
          <a:xfrm>
            <a:off x="6595476" y="1213200"/>
            <a:ext cx="5094000" cy="368781"/>
          </a:xfrm>
          <a:prstGeom prst="rect">
            <a:avLst/>
          </a:prstGeom>
        </p:spPr>
        <p:txBody>
          <a:bodyPr>
            <a:spAutoFit/>
          </a:bodyPr>
          <a:lstStyle>
            <a:lvl1pPr marL="0" indent="0" algn="l">
              <a:buNone/>
              <a:defRPr sz="1600" b="0" i="0">
                <a:solidFill>
                  <a:schemeClr val="tx1"/>
                </a:solidFill>
                <a:latin typeface="Montserrat" pitchFamily="2" charset="77"/>
              </a:defRPr>
            </a:lvl1pPr>
          </a:lstStyle>
          <a:p>
            <a:pPr lvl="0"/>
            <a:r>
              <a:rPr lang="en-US"/>
              <a:t>Subtitle</a:t>
            </a:r>
          </a:p>
        </p:txBody>
      </p:sp>
      <p:sp>
        <p:nvSpPr>
          <p:cNvPr id="25" name="Text Placeholder 4">
            <a:extLst>
              <a:ext uri="{FF2B5EF4-FFF2-40B4-BE49-F238E27FC236}">
                <a16:creationId xmlns:a16="http://schemas.microsoft.com/office/drawing/2014/main" id="{3D3FFCF0-BC8C-5CAF-C966-9B3ADEFB4418}"/>
              </a:ext>
            </a:extLst>
          </p:cNvPr>
          <p:cNvSpPr>
            <a:spLocks noGrp="1"/>
          </p:cNvSpPr>
          <p:nvPr>
            <p:ph type="body" sz="quarter" idx="28" hasCustomPrompt="1"/>
          </p:nvPr>
        </p:nvSpPr>
        <p:spPr>
          <a:xfrm>
            <a:off x="490810" y="1213200"/>
            <a:ext cx="5110118" cy="362067"/>
          </a:xfrm>
          <a:prstGeom prst="rect">
            <a:avLst/>
          </a:prstGeom>
        </p:spPr>
        <p:txBody>
          <a:bodyPr>
            <a:spAutoFit/>
          </a:bodyPr>
          <a:lstStyle>
            <a:lvl1pPr marL="0" indent="0" algn="l">
              <a:buNone/>
              <a:defRPr sz="1600" b="0" i="0">
                <a:solidFill>
                  <a:schemeClr val="bg1"/>
                </a:solidFill>
                <a:latin typeface="Montserrat" pitchFamily="2" charset="77"/>
              </a:defRPr>
            </a:lvl1pPr>
          </a:lstStyle>
          <a:p>
            <a:pPr lvl="0"/>
            <a:r>
              <a:rPr lang="en-US"/>
              <a:t> Subtitle</a:t>
            </a:r>
          </a:p>
        </p:txBody>
      </p:sp>
      <p:sp>
        <p:nvSpPr>
          <p:cNvPr id="6" name="Text Placeholder 19">
            <a:extLst>
              <a:ext uri="{FF2B5EF4-FFF2-40B4-BE49-F238E27FC236}">
                <a16:creationId xmlns:a16="http://schemas.microsoft.com/office/drawing/2014/main" id="{66013114-89A1-3AB3-595C-220B76B2EB08}"/>
              </a:ext>
            </a:extLst>
          </p:cNvPr>
          <p:cNvSpPr>
            <a:spLocks noGrp="1"/>
          </p:cNvSpPr>
          <p:nvPr>
            <p:ph type="body" sz="quarter" idx="35" hasCustomPrompt="1"/>
          </p:nvPr>
        </p:nvSpPr>
        <p:spPr>
          <a:xfrm>
            <a:off x="493200" y="2016000"/>
            <a:ext cx="5094000" cy="368781"/>
          </a:xfrm>
          <a:prstGeom prst="rect">
            <a:avLst/>
          </a:prstGeom>
        </p:spPr>
        <p:txBody>
          <a:bodyPr>
            <a:spAutoFit/>
          </a:bodyPr>
          <a:lstStyle>
            <a:lvl1pPr marL="0" indent="0">
              <a:buFontTx/>
              <a:buNone/>
              <a:defRPr sz="1600" b="0" i="0">
                <a:solidFill>
                  <a:schemeClr val="bg1"/>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7" name="Text Placeholder 19">
            <a:extLst>
              <a:ext uri="{FF2B5EF4-FFF2-40B4-BE49-F238E27FC236}">
                <a16:creationId xmlns:a16="http://schemas.microsoft.com/office/drawing/2014/main" id="{48A16284-B9C2-8A9F-F4BC-D72FB733E21A}"/>
              </a:ext>
            </a:extLst>
          </p:cNvPr>
          <p:cNvSpPr>
            <a:spLocks noGrp="1"/>
          </p:cNvSpPr>
          <p:nvPr>
            <p:ph type="body" sz="quarter" idx="36" hasCustomPrompt="1"/>
          </p:nvPr>
        </p:nvSpPr>
        <p:spPr>
          <a:xfrm>
            <a:off x="6606000" y="2016000"/>
            <a:ext cx="5094000" cy="368781"/>
          </a:xfrm>
          <a:prstGeom prst="rect">
            <a:avLst/>
          </a:prstGeom>
        </p:spPr>
        <p:txBody>
          <a:bodyPr>
            <a:spAutoFit/>
          </a:bodyPr>
          <a:lstStyle>
            <a:lvl1pPr marL="0" indent="0">
              <a:buFontTx/>
              <a:buNone/>
              <a:defRPr sz="1600" b="0" i="0">
                <a:solidFill>
                  <a:srgbClr val="468529"/>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8" name="Text Placeholder 32">
            <a:extLst>
              <a:ext uri="{FF2B5EF4-FFF2-40B4-BE49-F238E27FC236}">
                <a16:creationId xmlns:a16="http://schemas.microsoft.com/office/drawing/2014/main" id="{3D72E693-1B8E-7980-79AB-2E8F05B11B5F}"/>
              </a:ext>
            </a:extLst>
          </p:cNvPr>
          <p:cNvSpPr>
            <a:spLocks noGrp="1"/>
          </p:cNvSpPr>
          <p:nvPr>
            <p:ph type="body" sz="quarter" idx="27" hasCustomPrompt="1"/>
          </p:nvPr>
        </p:nvSpPr>
        <p:spPr>
          <a:xfrm>
            <a:off x="6606000" y="2492781"/>
            <a:ext cx="5110118" cy="1364669"/>
          </a:xfrm>
          <a:prstGeom prst="rect">
            <a:avLst/>
          </a:prstGeom>
        </p:spPr>
        <p:txBody>
          <a:bodyPr>
            <a:spAutoFit/>
          </a:bodyPr>
          <a:lstStyle>
            <a:lvl1pPr marL="0" indent="0">
              <a:buNone/>
              <a:defRPr sz="1400">
                <a:solidFill>
                  <a:schemeClr val="tx1"/>
                </a:solidFill>
              </a:defRPr>
            </a:lvl1pPr>
          </a:lstStyle>
          <a:p>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9" name="Text Placeholder 32">
            <a:extLst>
              <a:ext uri="{FF2B5EF4-FFF2-40B4-BE49-F238E27FC236}">
                <a16:creationId xmlns:a16="http://schemas.microsoft.com/office/drawing/2014/main" id="{11FB9AA0-8732-E11E-FA4E-65FC9C9AD2C5}"/>
              </a:ext>
            </a:extLst>
          </p:cNvPr>
          <p:cNvSpPr>
            <a:spLocks noGrp="1"/>
          </p:cNvSpPr>
          <p:nvPr>
            <p:ph type="body" sz="quarter" idx="33" hasCustomPrompt="1"/>
          </p:nvPr>
        </p:nvSpPr>
        <p:spPr>
          <a:xfrm>
            <a:off x="490810" y="2489109"/>
            <a:ext cx="5170938" cy="1364669"/>
          </a:xfrm>
          <a:prstGeom prst="rect">
            <a:avLst/>
          </a:prstGeom>
        </p:spPr>
        <p:txBody>
          <a:bodyPr>
            <a:spAutoFit/>
          </a:bodyPr>
          <a:lstStyle>
            <a:lvl1pPr marL="0" indent="0">
              <a:buNone/>
              <a:defRPr sz="1400">
                <a:solidFill>
                  <a:schemeClr val="bg1"/>
                </a:solidFill>
              </a:defRPr>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10" name="Text Placeholder 25">
            <a:extLst>
              <a:ext uri="{FF2B5EF4-FFF2-40B4-BE49-F238E27FC236}">
                <a16:creationId xmlns:a16="http://schemas.microsoft.com/office/drawing/2014/main" id="{50EAA539-7C87-4500-AA3D-EFBBFABBD59C}"/>
              </a:ext>
            </a:extLst>
          </p:cNvPr>
          <p:cNvSpPr>
            <a:spLocks noGrp="1"/>
          </p:cNvSpPr>
          <p:nvPr>
            <p:ph type="body" sz="quarter" idx="45" hasCustomPrompt="1"/>
          </p:nvPr>
        </p:nvSpPr>
        <p:spPr>
          <a:xfrm>
            <a:off x="6609498" y="4005323"/>
            <a:ext cx="5110118" cy="171091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
        <p:nvSpPr>
          <p:cNvPr id="12" name="Text Placeholder 25">
            <a:extLst>
              <a:ext uri="{FF2B5EF4-FFF2-40B4-BE49-F238E27FC236}">
                <a16:creationId xmlns:a16="http://schemas.microsoft.com/office/drawing/2014/main" id="{823C8569-A515-F8FE-4FC1-54932E711D2F}"/>
              </a:ext>
            </a:extLst>
          </p:cNvPr>
          <p:cNvSpPr>
            <a:spLocks noGrp="1"/>
          </p:cNvSpPr>
          <p:nvPr>
            <p:ph type="body" sz="quarter" idx="46" hasCustomPrompt="1"/>
          </p:nvPr>
        </p:nvSpPr>
        <p:spPr>
          <a:xfrm>
            <a:off x="490809" y="4005323"/>
            <a:ext cx="5110118" cy="1710918"/>
          </a:xfrm>
          <a:prstGeom prst="rect">
            <a:avLst/>
          </a:prstGeom>
        </p:spPr>
        <p:txBody>
          <a:bodyPr lIns="91440" tIns="45720" rIns="91440" bIns="45720">
            <a:spAutoFit/>
          </a:bodyPr>
          <a:lstStyle>
            <a:lvl1pPr>
              <a:buClr>
                <a:schemeClr val="bg1"/>
              </a:buClr>
              <a:defRPr sz="1400">
                <a:solidFill>
                  <a:schemeClr val="bg1"/>
                </a:solidFill>
              </a:defRPr>
            </a:lvl1pPr>
            <a:lvl2pPr marL="740664" indent="-283464">
              <a:buClr>
                <a:schemeClr val="bg1"/>
              </a:buClr>
              <a:buSzPct val="125000"/>
              <a:buFont typeface="Arial" panose="020B0604020202020204" pitchFamily="34" charset="0"/>
              <a:buChar char="•"/>
              <a:defRPr sz="1400">
                <a:solidFill>
                  <a:schemeClr val="bg1"/>
                </a:solidFill>
              </a:defRPr>
            </a:lvl2pPr>
            <a:lvl3pPr marL="1085850" indent="-171450">
              <a:buClr>
                <a:schemeClr val="bg1"/>
              </a:buClr>
              <a:buSzPct val="100000"/>
              <a:buFont typeface="Arial" panose="020B0604020202020204" pitchFamily="34" charset="0"/>
              <a:buChar char="•"/>
              <a:defRPr sz="1400">
                <a:solidFill>
                  <a:schemeClr val="bg1"/>
                </a:solidFill>
              </a:defRPr>
            </a:lvl3pPr>
            <a:lvl4pPr marL="1657350" indent="-285750">
              <a:buClr>
                <a:schemeClr val="bg1"/>
              </a:buClr>
              <a:buSzPct val="85000"/>
              <a:buFont typeface="Arial" panose="020B0604020202020204" pitchFamily="34" charset="0"/>
              <a:buChar char="•"/>
              <a:defRPr sz="1400">
                <a:solidFill>
                  <a:schemeClr val="bg1"/>
                </a:solidFill>
              </a:defRPr>
            </a:lvl4pPr>
            <a:lvl5pPr marL="2114550" indent="-285750">
              <a:buClr>
                <a:schemeClr val="bg1"/>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Tree>
    <p:extLst>
      <p:ext uri="{BB962C8B-B14F-4D97-AF65-F5344CB8AC3E}">
        <p14:creationId xmlns:p14="http://schemas.microsoft.com/office/powerpoint/2010/main" val="30530735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Content half Blue half White">
    <p:bg>
      <p:bgPr>
        <a:solidFill>
          <a:schemeClr val="accent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B0A0D7-07F9-0DE4-C136-7B444726115B}"/>
              </a:ext>
            </a:extLst>
          </p:cNvPr>
          <p:cNvSpPr/>
          <p:nvPr userDrawn="1"/>
        </p:nvSpPr>
        <p:spPr>
          <a:xfrm>
            <a:off x="6092952" y="0"/>
            <a:ext cx="60990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a:solidFill>
                <a:schemeClr val="bg1"/>
              </a:solidFill>
            </a:endParaRPr>
          </a:p>
        </p:txBody>
      </p:sp>
      <p:sp>
        <p:nvSpPr>
          <p:cNvPr id="14" name="TextBox 13">
            <a:extLst>
              <a:ext uri="{FF2B5EF4-FFF2-40B4-BE49-F238E27FC236}">
                <a16:creationId xmlns:a16="http://schemas.microsoft.com/office/drawing/2014/main" id="{2094D8F1-EF43-B6C3-7FFB-2814DFDA69EF}"/>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bg1"/>
                </a:solidFill>
                <a:latin typeface="Montserrat" pitchFamily="2" charset="77"/>
              </a:rPr>
              <a:pPr algn="ctr"/>
              <a:t>‹#›</a:t>
            </a:fld>
            <a:endParaRPr lang="en-US" sz="900" b="0" i="0">
              <a:solidFill>
                <a:schemeClr val="bg1"/>
              </a:solidFill>
              <a:latin typeface="Montserrat" pitchFamily="2" charset="77"/>
            </a:endParaRPr>
          </a:p>
        </p:txBody>
      </p:sp>
      <p:pic>
        <p:nvPicPr>
          <p:cNvPr id="15" name="Picture 14">
            <a:extLst>
              <a:ext uri="{FF2B5EF4-FFF2-40B4-BE49-F238E27FC236}">
                <a16:creationId xmlns:a16="http://schemas.microsoft.com/office/drawing/2014/main" id="{D7395A5E-B159-9CD5-27C0-B77CF2F882E3}"/>
              </a:ext>
            </a:extLst>
          </p:cNvPr>
          <p:cNvPicPr>
            <a:picLocks noChangeAspect="1"/>
          </p:cNvPicPr>
          <p:nvPr userDrawn="1"/>
        </p:nvPicPr>
        <p:blipFill>
          <a:blip r:embed="rId2"/>
          <a:srcRect/>
          <a:stretch/>
        </p:blipFill>
        <p:spPr>
          <a:xfrm>
            <a:off x="1104873" y="6404036"/>
            <a:ext cx="579246" cy="252231"/>
          </a:xfrm>
          <a:prstGeom prst="rect">
            <a:avLst/>
          </a:prstGeom>
        </p:spPr>
      </p:pic>
      <p:cxnSp>
        <p:nvCxnSpPr>
          <p:cNvPr id="16" name="Straight Connector 15">
            <a:extLst>
              <a:ext uri="{FF2B5EF4-FFF2-40B4-BE49-F238E27FC236}">
                <a16:creationId xmlns:a16="http://schemas.microsoft.com/office/drawing/2014/main" id="{A691F00E-06C5-528A-3776-AB4EB2E3EEFE}"/>
              </a:ext>
            </a:extLst>
          </p:cNvPr>
          <p:cNvCxnSpPr>
            <a:cxnSpLocks/>
          </p:cNvCxnSpPr>
          <p:nvPr userDrawn="1"/>
        </p:nvCxnSpPr>
        <p:spPr>
          <a:xfrm>
            <a:off x="925974" y="6369803"/>
            <a:ext cx="0" cy="32159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
            <a:extLst>
              <a:ext uri="{FF2B5EF4-FFF2-40B4-BE49-F238E27FC236}">
                <a16:creationId xmlns:a16="http://schemas.microsoft.com/office/drawing/2014/main" id="{CA7B7608-46A0-02D6-8F92-EFD93947A4B4}"/>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chemeClr val="bg1">
                    <a:lumMod val="65000"/>
                  </a:schemeClr>
                </a:solidFill>
              </a:defRPr>
            </a:lvl1pPr>
          </a:lstStyle>
          <a:p>
            <a:r>
              <a:rPr lang="en-US"/>
              <a:t>CLICK HERE TO ADD  ‘CONFIDENTIAL’  OR  ‘RESTRICTED’</a:t>
            </a:r>
          </a:p>
        </p:txBody>
      </p:sp>
      <p:sp>
        <p:nvSpPr>
          <p:cNvPr id="20" name="Text Placeholder 5">
            <a:extLst>
              <a:ext uri="{FF2B5EF4-FFF2-40B4-BE49-F238E27FC236}">
                <a16:creationId xmlns:a16="http://schemas.microsoft.com/office/drawing/2014/main" id="{E46F2DB8-EF5B-8ACE-6685-4E4F2BA96CD9}"/>
              </a:ext>
            </a:extLst>
          </p:cNvPr>
          <p:cNvSpPr>
            <a:spLocks noGrp="1"/>
          </p:cNvSpPr>
          <p:nvPr>
            <p:ph type="body" sz="quarter" idx="23" hasCustomPrompt="1"/>
          </p:nvPr>
        </p:nvSpPr>
        <p:spPr>
          <a:xfrm>
            <a:off x="4686300" y="6422430"/>
            <a:ext cx="2819400" cy="201613"/>
          </a:xfrm>
          <a:prstGeom prst="rect">
            <a:avLst/>
          </a:prstGeom>
        </p:spPr>
        <p:txBody>
          <a:bodyPr>
            <a:noAutofit/>
          </a:bodyPr>
          <a:lstStyle>
            <a:lvl1pPr marL="0" indent="0" algn="ctr">
              <a:buNone/>
              <a:defRPr sz="700">
                <a:solidFill>
                  <a:schemeClr val="bg1">
                    <a:lumMod val="65000"/>
                  </a:schemeClr>
                </a:solidFill>
              </a:defRPr>
            </a:lvl1pPr>
          </a:lstStyle>
          <a:p>
            <a:r>
              <a:rPr lang="en-US"/>
              <a:t>CLICK HERE TO ADD  ‘CONFIDENTIAL’  OR  ‘RESTRICTED’</a:t>
            </a:r>
          </a:p>
        </p:txBody>
      </p:sp>
      <p:cxnSp>
        <p:nvCxnSpPr>
          <p:cNvPr id="21" name="Straight Connector 20">
            <a:extLst>
              <a:ext uri="{FF2B5EF4-FFF2-40B4-BE49-F238E27FC236}">
                <a16:creationId xmlns:a16="http://schemas.microsoft.com/office/drawing/2014/main" id="{B21C3A84-E2CC-D88B-07FF-CF7D0DB54F0E}"/>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FBD3A3E9-E881-2F27-856D-35FB0F985292}"/>
              </a:ext>
            </a:extLst>
          </p:cNvPr>
          <p:cNvPicPr>
            <a:picLocks noChangeAspect="1"/>
          </p:cNvPicPr>
          <p:nvPr userDrawn="1"/>
        </p:nvPicPr>
        <p:blipFill rotWithShape="1">
          <a:blip r:embed="rId3">
            <a:alphaModFix amt="33000"/>
            <a:extLst>
              <a:ext uri="{96DAC541-7B7A-43D3-8B79-37D633B846F1}">
                <asvg:svgBlip xmlns:asvg="http://schemas.microsoft.com/office/drawing/2016/SVG/main" r:embed="rId4"/>
              </a:ext>
            </a:extLst>
          </a:blip>
          <a:srcRect l="-15" t="7636" r="42394" b="37540"/>
          <a:stretch/>
        </p:blipFill>
        <p:spPr>
          <a:xfrm rot="5400000">
            <a:off x="8260080" y="2926081"/>
            <a:ext cx="6858000" cy="1005840"/>
          </a:xfrm>
          <a:prstGeom prst="rect">
            <a:avLst/>
          </a:prstGeom>
        </p:spPr>
      </p:pic>
      <p:sp>
        <p:nvSpPr>
          <p:cNvPr id="4" name="Title Placeholder 1">
            <a:extLst>
              <a:ext uri="{FF2B5EF4-FFF2-40B4-BE49-F238E27FC236}">
                <a16:creationId xmlns:a16="http://schemas.microsoft.com/office/drawing/2014/main" id="{A89FF879-BEE8-DD66-D6D2-5D8E27083A65}"/>
              </a:ext>
            </a:extLst>
          </p:cNvPr>
          <p:cNvSpPr>
            <a:spLocks noGrp="1"/>
          </p:cNvSpPr>
          <p:nvPr>
            <p:ph type="title" hasCustomPrompt="1"/>
          </p:nvPr>
        </p:nvSpPr>
        <p:spPr>
          <a:xfrm>
            <a:off x="490810" y="565199"/>
            <a:ext cx="5094000" cy="500778"/>
          </a:xfrm>
          <a:prstGeom prst="rect">
            <a:avLst/>
          </a:prstGeom>
        </p:spPr>
        <p:txBody>
          <a:bodyPr vert="horz" lIns="91440" tIns="45720" rIns="91440" bIns="45720" rtlCol="0" anchor="t">
            <a:spAutoFit/>
          </a:bodyPr>
          <a:lstStyle>
            <a:lvl1pPr>
              <a:defRPr sz="2400" b="0">
                <a:solidFill>
                  <a:schemeClr val="bg1"/>
                </a:solidFill>
              </a:defRPr>
            </a:lvl1pPr>
          </a:lstStyle>
          <a:p>
            <a:r>
              <a:rPr lang="en-US"/>
              <a:t>Slide title</a:t>
            </a:r>
          </a:p>
        </p:txBody>
      </p:sp>
      <p:sp>
        <p:nvSpPr>
          <p:cNvPr id="5" name="Text Placeholder 48">
            <a:extLst>
              <a:ext uri="{FF2B5EF4-FFF2-40B4-BE49-F238E27FC236}">
                <a16:creationId xmlns:a16="http://schemas.microsoft.com/office/drawing/2014/main" id="{D85A611F-C245-B02C-E71C-FEBF7664D925}"/>
              </a:ext>
            </a:extLst>
          </p:cNvPr>
          <p:cNvSpPr>
            <a:spLocks noGrp="1"/>
          </p:cNvSpPr>
          <p:nvPr>
            <p:ph type="body" sz="quarter" idx="38" hasCustomPrompt="1"/>
          </p:nvPr>
        </p:nvSpPr>
        <p:spPr>
          <a:xfrm>
            <a:off x="6606000" y="565200"/>
            <a:ext cx="5094287" cy="500778"/>
          </a:xfrm>
          <a:prstGeom prst="rect">
            <a:avLst/>
          </a:prstGeom>
        </p:spPr>
        <p:txBody>
          <a:bodyPr>
            <a:spAutoFit/>
          </a:bodyPr>
          <a:lstStyle>
            <a:lvl1pPr marL="0" indent="0">
              <a:buFontTx/>
              <a:buNone/>
              <a:defRPr sz="2400" b="0" i="0">
                <a:solidFill>
                  <a:schemeClr val="tx1"/>
                </a:solidFill>
                <a:latin typeface="Montserrat SemiBold" pitchFamily="2" charset="77"/>
              </a:defRPr>
            </a:lvl1pPr>
          </a:lstStyle>
          <a:p>
            <a:pPr lvl="0"/>
            <a:r>
              <a:rPr lang="en-GB"/>
              <a:t>Slide title</a:t>
            </a:r>
          </a:p>
        </p:txBody>
      </p:sp>
      <p:sp>
        <p:nvSpPr>
          <p:cNvPr id="24" name="Text Placeholder 4">
            <a:extLst>
              <a:ext uri="{FF2B5EF4-FFF2-40B4-BE49-F238E27FC236}">
                <a16:creationId xmlns:a16="http://schemas.microsoft.com/office/drawing/2014/main" id="{BB77A686-7B40-1DF8-4BA9-54F8AA3656E6}"/>
              </a:ext>
            </a:extLst>
          </p:cNvPr>
          <p:cNvSpPr>
            <a:spLocks noGrp="1"/>
          </p:cNvSpPr>
          <p:nvPr>
            <p:ph type="body" sz="quarter" idx="44" hasCustomPrompt="1"/>
          </p:nvPr>
        </p:nvSpPr>
        <p:spPr>
          <a:xfrm>
            <a:off x="6595476" y="1213200"/>
            <a:ext cx="5094000" cy="368781"/>
          </a:xfrm>
          <a:prstGeom prst="rect">
            <a:avLst/>
          </a:prstGeom>
        </p:spPr>
        <p:txBody>
          <a:bodyPr>
            <a:spAutoFit/>
          </a:bodyPr>
          <a:lstStyle>
            <a:lvl1pPr marL="0" indent="0" algn="l">
              <a:buNone/>
              <a:defRPr sz="1600" b="0" i="0">
                <a:solidFill>
                  <a:schemeClr val="tx1"/>
                </a:solidFill>
                <a:latin typeface="Montserrat" pitchFamily="2" charset="77"/>
              </a:defRPr>
            </a:lvl1pPr>
          </a:lstStyle>
          <a:p>
            <a:pPr lvl="0"/>
            <a:r>
              <a:rPr lang="en-US"/>
              <a:t>Subtitle</a:t>
            </a:r>
          </a:p>
        </p:txBody>
      </p:sp>
      <p:sp>
        <p:nvSpPr>
          <p:cNvPr id="25" name="Text Placeholder 4">
            <a:extLst>
              <a:ext uri="{FF2B5EF4-FFF2-40B4-BE49-F238E27FC236}">
                <a16:creationId xmlns:a16="http://schemas.microsoft.com/office/drawing/2014/main" id="{3D3FFCF0-BC8C-5CAF-C966-9B3ADEFB4418}"/>
              </a:ext>
            </a:extLst>
          </p:cNvPr>
          <p:cNvSpPr>
            <a:spLocks noGrp="1"/>
          </p:cNvSpPr>
          <p:nvPr>
            <p:ph type="body" sz="quarter" idx="28" hasCustomPrompt="1"/>
          </p:nvPr>
        </p:nvSpPr>
        <p:spPr>
          <a:xfrm>
            <a:off x="490810" y="1213200"/>
            <a:ext cx="5110118" cy="362067"/>
          </a:xfrm>
          <a:prstGeom prst="rect">
            <a:avLst/>
          </a:prstGeom>
        </p:spPr>
        <p:txBody>
          <a:bodyPr>
            <a:spAutoFit/>
          </a:bodyPr>
          <a:lstStyle>
            <a:lvl1pPr marL="0" indent="0" algn="l">
              <a:buNone/>
              <a:defRPr sz="1600" b="0" i="0">
                <a:solidFill>
                  <a:schemeClr val="bg1"/>
                </a:solidFill>
                <a:latin typeface="Montserrat" pitchFamily="2" charset="77"/>
              </a:defRPr>
            </a:lvl1pPr>
          </a:lstStyle>
          <a:p>
            <a:pPr lvl="0"/>
            <a:r>
              <a:rPr lang="en-US"/>
              <a:t> Subtitle</a:t>
            </a:r>
          </a:p>
        </p:txBody>
      </p:sp>
      <p:sp>
        <p:nvSpPr>
          <p:cNvPr id="6" name="Text Placeholder 19">
            <a:extLst>
              <a:ext uri="{FF2B5EF4-FFF2-40B4-BE49-F238E27FC236}">
                <a16:creationId xmlns:a16="http://schemas.microsoft.com/office/drawing/2014/main" id="{B7047EF7-4346-DAAC-BF01-3C88215EC2C4}"/>
              </a:ext>
            </a:extLst>
          </p:cNvPr>
          <p:cNvSpPr>
            <a:spLocks noGrp="1"/>
          </p:cNvSpPr>
          <p:nvPr>
            <p:ph type="body" sz="quarter" idx="35" hasCustomPrompt="1"/>
          </p:nvPr>
        </p:nvSpPr>
        <p:spPr>
          <a:xfrm>
            <a:off x="493200" y="2016000"/>
            <a:ext cx="5094000" cy="368781"/>
          </a:xfrm>
          <a:prstGeom prst="rect">
            <a:avLst/>
          </a:prstGeom>
        </p:spPr>
        <p:txBody>
          <a:bodyPr>
            <a:spAutoFit/>
          </a:bodyPr>
          <a:lstStyle>
            <a:lvl1pPr marL="0" indent="0">
              <a:buFontTx/>
              <a:buNone/>
              <a:defRPr sz="1600" b="0" i="0">
                <a:solidFill>
                  <a:schemeClr val="bg1"/>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7" name="Text Placeholder 19">
            <a:extLst>
              <a:ext uri="{FF2B5EF4-FFF2-40B4-BE49-F238E27FC236}">
                <a16:creationId xmlns:a16="http://schemas.microsoft.com/office/drawing/2014/main" id="{2E6BFB61-BB46-5B1F-76F5-DA71D3CA575F}"/>
              </a:ext>
            </a:extLst>
          </p:cNvPr>
          <p:cNvSpPr>
            <a:spLocks noGrp="1"/>
          </p:cNvSpPr>
          <p:nvPr>
            <p:ph type="body" sz="quarter" idx="36" hasCustomPrompt="1"/>
          </p:nvPr>
        </p:nvSpPr>
        <p:spPr>
          <a:xfrm>
            <a:off x="6606000" y="2016000"/>
            <a:ext cx="5094000" cy="368781"/>
          </a:xfrm>
          <a:prstGeom prst="rect">
            <a:avLst/>
          </a:prstGeom>
        </p:spPr>
        <p:txBody>
          <a:bodyPr>
            <a:spAutoFit/>
          </a:bodyPr>
          <a:lstStyle>
            <a:lvl1pPr marL="0" indent="0">
              <a:buFontTx/>
              <a:buNone/>
              <a:defRPr sz="1600" b="0" i="0">
                <a:solidFill>
                  <a:srgbClr val="468529"/>
                </a:solidFill>
                <a:latin typeface="Montserrat SemiBold" pitchFamily="2" charset="77"/>
              </a:defRPr>
            </a:lvl1pPr>
            <a:lvl2pPr marL="457200" indent="0">
              <a:buFontTx/>
              <a:buNone/>
              <a:defRPr>
                <a:solidFill>
                  <a:schemeClr val="tx2"/>
                </a:solidFill>
              </a:defRPr>
            </a:lvl2pPr>
            <a:lvl3pPr marL="914400" indent="0">
              <a:buNone/>
              <a:defRPr/>
            </a:lvl3pPr>
          </a:lstStyle>
          <a:p>
            <a:pPr lvl="0"/>
            <a:r>
              <a:rPr lang="en-GB"/>
              <a:t>Header</a:t>
            </a:r>
          </a:p>
        </p:txBody>
      </p:sp>
      <p:sp>
        <p:nvSpPr>
          <p:cNvPr id="8" name="Text Placeholder 32">
            <a:extLst>
              <a:ext uri="{FF2B5EF4-FFF2-40B4-BE49-F238E27FC236}">
                <a16:creationId xmlns:a16="http://schemas.microsoft.com/office/drawing/2014/main" id="{511095DE-DB37-ABA1-50E3-369EC916B82D}"/>
              </a:ext>
            </a:extLst>
          </p:cNvPr>
          <p:cNvSpPr>
            <a:spLocks noGrp="1"/>
          </p:cNvSpPr>
          <p:nvPr>
            <p:ph type="body" sz="quarter" idx="27" hasCustomPrompt="1"/>
          </p:nvPr>
        </p:nvSpPr>
        <p:spPr>
          <a:xfrm>
            <a:off x="6606000" y="2492781"/>
            <a:ext cx="5110118" cy="1364669"/>
          </a:xfrm>
          <a:prstGeom prst="rect">
            <a:avLst/>
          </a:prstGeom>
        </p:spPr>
        <p:txBody>
          <a:bodyPr>
            <a:spAutoFit/>
          </a:bodyPr>
          <a:lstStyle>
            <a:lvl1pPr marL="0" indent="0">
              <a:buNone/>
              <a:defRPr sz="1400">
                <a:solidFill>
                  <a:schemeClr val="tx1"/>
                </a:solidFill>
              </a:defRPr>
            </a:lvl1pPr>
          </a:lstStyle>
          <a:p>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9" name="Text Placeholder 32">
            <a:extLst>
              <a:ext uri="{FF2B5EF4-FFF2-40B4-BE49-F238E27FC236}">
                <a16:creationId xmlns:a16="http://schemas.microsoft.com/office/drawing/2014/main" id="{50C60421-AFC2-D5FB-DE1A-ACF76657CEBF}"/>
              </a:ext>
            </a:extLst>
          </p:cNvPr>
          <p:cNvSpPr>
            <a:spLocks noGrp="1"/>
          </p:cNvSpPr>
          <p:nvPr>
            <p:ph type="body" sz="quarter" idx="33" hasCustomPrompt="1"/>
          </p:nvPr>
        </p:nvSpPr>
        <p:spPr>
          <a:xfrm>
            <a:off x="490810" y="2489109"/>
            <a:ext cx="5170938" cy="1364669"/>
          </a:xfrm>
          <a:prstGeom prst="rect">
            <a:avLst/>
          </a:prstGeom>
        </p:spPr>
        <p:txBody>
          <a:bodyPr>
            <a:spAutoFit/>
          </a:bodyPr>
          <a:lstStyle>
            <a:lvl1pPr marL="0" indent="0">
              <a:buNone/>
              <a:defRPr sz="1400">
                <a:solidFill>
                  <a:schemeClr val="bg1"/>
                </a:solidFill>
              </a:defRPr>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 </a:t>
            </a:r>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a:t>
            </a:r>
            <a:endParaRPr lang="en-US"/>
          </a:p>
        </p:txBody>
      </p:sp>
      <p:sp>
        <p:nvSpPr>
          <p:cNvPr id="10" name="Text Placeholder 25">
            <a:extLst>
              <a:ext uri="{FF2B5EF4-FFF2-40B4-BE49-F238E27FC236}">
                <a16:creationId xmlns:a16="http://schemas.microsoft.com/office/drawing/2014/main" id="{D22A11E4-53A8-A9E8-52C3-AC8A47821902}"/>
              </a:ext>
            </a:extLst>
          </p:cNvPr>
          <p:cNvSpPr>
            <a:spLocks noGrp="1"/>
          </p:cNvSpPr>
          <p:nvPr>
            <p:ph type="body" sz="quarter" idx="45" hasCustomPrompt="1"/>
          </p:nvPr>
        </p:nvSpPr>
        <p:spPr>
          <a:xfrm>
            <a:off x="6609498" y="4005323"/>
            <a:ext cx="5110118" cy="171091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
        <p:nvSpPr>
          <p:cNvPr id="13" name="Rectangle 12">
            <a:extLst>
              <a:ext uri="{FF2B5EF4-FFF2-40B4-BE49-F238E27FC236}">
                <a16:creationId xmlns:a16="http://schemas.microsoft.com/office/drawing/2014/main" id="{6C877044-86C5-320C-A59A-CE54F640EF05}"/>
              </a:ext>
            </a:extLst>
          </p:cNvPr>
          <p:cNvSpPr/>
          <p:nvPr userDrawn="1"/>
        </p:nvSpPr>
        <p:spPr>
          <a:xfrm>
            <a:off x="9093600" y="6422430"/>
            <a:ext cx="2606804" cy="215444"/>
          </a:xfrm>
          <a:prstGeom prst="rect">
            <a:avLst/>
          </a:prstGeom>
        </p:spPr>
        <p:txBody>
          <a:bodyPr wrap="none">
            <a:spAutoFit/>
          </a:bodyPr>
          <a:lstStyle/>
          <a:p>
            <a:pPr algn="r">
              <a:defRPr/>
            </a:pPr>
            <a:r>
              <a:rPr lang="en-US" sz="800" b="0" i="0">
                <a:solidFill>
                  <a:schemeClr val="tx1"/>
                </a:solidFill>
                <a:latin typeface="Montserrat" pitchFamily="2" charset="77"/>
              </a:rPr>
              <a:t>© 2025 SHL and its affiliates. All rights reserved.</a:t>
            </a:r>
          </a:p>
        </p:txBody>
      </p:sp>
      <p:sp>
        <p:nvSpPr>
          <p:cNvPr id="3" name="Text Placeholder 25">
            <a:extLst>
              <a:ext uri="{FF2B5EF4-FFF2-40B4-BE49-F238E27FC236}">
                <a16:creationId xmlns:a16="http://schemas.microsoft.com/office/drawing/2014/main" id="{1388B0ED-BB8D-23D6-93BC-AE2B5D13A14B}"/>
              </a:ext>
            </a:extLst>
          </p:cNvPr>
          <p:cNvSpPr>
            <a:spLocks noGrp="1"/>
          </p:cNvSpPr>
          <p:nvPr>
            <p:ph type="body" sz="quarter" idx="46" hasCustomPrompt="1"/>
          </p:nvPr>
        </p:nvSpPr>
        <p:spPr>
          <a:xfrm>
            <a:off x="490809" y="4005323"/>
            <a:ext cx="5110118" cy="1710918"/>
          </a:xfrm>
          <a:prstGeom prst="rect">
            <a:avLst/>
          </a:prstGeom>
        </p:spPr>
        <p:txBody>
          <a:bodyPr lIns="91440" tIns="45720" rIns="91440" bIns="45720">
            <a:spAutoFit/>
          </a:bodyPr>
          <a:lstStyle>
            <a:lvl1pPr>
              <a:buClr>
                <a:schemeClr val="bg1"/>
              </a:buClr>
              <a:defRPr sz="1400">
                <a:solidFill>
                  <a:schemeClr val="bg1"/>
                </a:solidFill>
              </a:defRPr>
            </a:lvl1pPr>
            <a:lvl2pPr marL="740664" indent="-283464">
              <a:buClr>
                <a:schemeClr val="bg1"/>
              </a:buClr>
              <a:buSzPct val="125000"/>
              <a:buFont typeface="Arial" panose="020B0604020202020204" pitchFamily="34" charset="0"/>
              <a:buChar char="•"/>
              <a:defRPr sz="1400">
                <a:solidFill>
                  <a:schemeClr val="bg1"/>
                </a:solidFill>
              </a:defRPr>
            </a:lvl2pPr>
            <a:lvl3pPr marL="1085850" indent="-171450">
              <a:buClr>
                <a:schemeClr val="bg1"/>
              </a:buClr>
              <a:buSzPct val="100000"/>
              <a:buFont typeface="Arial" panose="020B0604020202020204" pitchFamily="34" charset="0"/>
              <a:buChar char="•"/>
              <a:defRPr sz="1400">
                <a:solidFill>
                  <a:schemeClr val="bg1"/>
                </a:solidFill>
              </a:defRPr>
            </a:lvl3pPr>
            <a:lvl4pPr marL="1657350" indent="-285750">
              <a:buClr>
                <a:schemeClr val="bg1"/>
              </a:buClr>
              <a:buSzPct val="85000"/>
              <a:buFont typeface="Arial" panose="020B0604020202020204" pitchFamily="34" charset="0"/>
              <a:buChar char="•"/>
              <a:defRPr sz="1400">
                <a:solidFill>
                  <a:schemeClr val="bg1"/>
                </a:solidFill>
              </a:defRPr>
            </a:lvl4pPr>
            <a:lvl5pPr marL="2114550" indent="-285750">
              <a:buClr>
                <a:schemeClr val="bg1"/>
              </a:buClr>
              <a:buSzPct val="70000"/>
              <a:buFont typeface="Arial" panose="020B0604020202020204" pitchFamily="34" charset="0"/>
              <a:buChar char="•"/>
              <a:defRPr sz="1400">
                <a:solidFill>
                  <a:schemeClr val="bg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Tree>
    <p:extLst>
      <p:ext uri="{BB962C8B-B14F-4D97-AF65-F5344CB8AC3E}">
        <p14:creationId xmlns:p14="http://schemas.microsoft.com/office/powerpoint/2010/main" val="26962433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Content Green mesh with boxe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5094E-135D-A8D3-B7E4-6E326D56E5E0}"/>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tx1"/>
                </a:solidFill>
                <a:latin typeface="Montserrat" pitchFamily="2" charset="77"/>
              </a:rPr>
              <a:t>© 2025 SHL and its affiliates. All rights reserved.</a:t>
            </a:r>
          </a:p>
        </p:txBody>
      </p:sp>
      <p:sp>
        <p:nvSpPr>
          <p:cNvPr id="3" name="Text Placeholder 5">
            <a:extLst>
              <a:ext uri="{FF2B5EF4-FFF2-40B4-BE49-F238E27FC236}">
                <a16:creationId xmlns:a16="http://schemas.microsoft.com/office/drawing/2014/main" id="{2601013C-8A4E-B862-3811-2A2FDC0D95D1}"/>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4" name="TextBox 3">
            <a:extLst>
              <a:ext uri="{FF2B5EF4-FFF2-40B4-BE49-F238E27FC236}">
                <a16:creationId xmlns:a16="http://schemas.microsoft.com/office/drawing/2014/main" id="{606E78A2-4348-362F-9910-4B212D15E115}"/>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9" name="Picture 8">
            <a:extLst>
              <a:ext uri="{FF2B5EF4-FFF2-40B4-BE49-F238E27FC236}">
                <a16:creationId xmlns:a16="http://schemas.microsoft.com/office/drawing/2014/main" id="{60AAE92E-B7D3-B5B7-3E6D-B17E5F635409}"/>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0" name="Straight Connector 9">
            <a:extLst>
              <a:ext uri="{FF2B5EF4-FFF2-40B4-BE49-F238E27FC236}">
                <a16:creationId xmlns:a16="http://schemas.microsoft.com/office/drawing/2014/main" id="{7828D990-8AF9-DCAB-EED0-4FF3B5C946DD}"/>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9613844-4CD6-CF0E-FF57-5973AF065F50}"/>
              </a:ext>
            </a:extLst>
          </p:cNvPr>
          <p:cNvSpPr/>
          <p:nvPr userDrawn="1"/>
        </p:nvSpPr>
        <p:spPr>
          <a:xfrm>
            <a:off x="0" y="1948770"/>
            <a:ext cx="12192000" cy="13216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4F4F4"/>
              </a:solidFill>
            </a:endParaRPr>
          </a:p>
        </p:txBody>
      </p:sp>
      <p:pic>
        <p:nvPicPr>
          <p:cNvPr id="12" name="Graphic 11">
            <a:extLst>
              <a:ext uri="{FF2B5EF4-FFF2-40B4-BE49-F238E27FC236}">
                <a16:creationId xmlns:a16="http://schemas.microsoft.com/office/drawing/2014/main" id="{B2ED4772-EAC8-DC8C-4650-BBBAD1C6A5B9}"/>
              </a:ext>
            </a:extLst>
          </p:cNvPr>
          <p:cNvPicPr>
            <a:picLocks noChangeAspect="1"/>
          </p:cNvPicPr>
          <p:nvPr userDrawn="1"/>
        </p:nvPicPr>
        <p:blipFill>
          <a:blip r:embed="rId3">
            <a:alphaModFix amt="50000"/>
            <a:extLst>
              <a:ext uri="{96DAC541-7B7A-43D3-8B79-37D633B846F1}">
                <asvg:svgBlip xmlns:asvg="http://schemas.microsoft.com/office/drawing/2016/SVG/main" r:embed="rId4"/>
              </a:ext>
            </a:extLst>
          </a:blip>
          <a:stretch>
            <a:fillRect/>
          </a:stretch>
        </p:blipFill>
        <p:spPr>
          <a:xfrm>
            <a:off x="0" y="1636151"/>
            <a:ext cx="12188952" cy="1455903"/>
          </a:xfrm>
          <a:prstGeom prst="rect">
            <a:avLst/>
          </a:prstGeom>
        </p:spPr>
      </p:pic>
      <p:sp>
        <p:nvSpPr>
          <p:cNvPr id="6" name="Title Placeholder 1">
            <a:extLst>
              <a:ext uri="{FF2B5EF4-FFF2-40B4-BE49-F238E27FC236}">
                <a16:creationId xmlns:a16="http://schemas.microsoft.com/office/drawing/2014/main" id="{42FC188F-BC81-2B88-E0B8-8EA9860564F2}"/>
              </a:ext>
            </a:extLst>
          </p:cNvPr>
          <p:cNvSpPr>
            <a:spLocks noGrp="1"/>
          </p:cNvSpPr>
          <p:nvPr>
            <p:ph type="title" hasCustomPrompt="1"/>
          </p:nvPr>
        </p:nvSpPr>
        <p:spPr>
          <a:xfrm>
            <a:off x="493776" y="566928"/>
            <a:ext cx="11088628" cy="500778"/>
          </a:xfrm>
          <a:prstGeom prst="rect">
            <a:avLst/>
          </a:prstGeom>
        </p:spPr>
        <p:txBody>
          <a:bodyPr vert="horz" lIns="91440" tIns="45720" rIns="91440" bIns="45720" rtlCol="0" anchor="t">
            <a:spAutoFit/>
          </a:bodyPr>
          <a:lstStyle>
            <a:lvl1pPr>
              <a:defRPr sz="2400" b="0"/>
            </a:lvl1pPr>
          </a:lstStyle>
          <a:p>
            <a:r>
              <a:rPr lang="en-US"/>
              <a:t>Slide title</a:t>
            </a:r>
          </a:p>
        </p:txBody>
      </p:sp>
      <p:sp>
        <p:nvSpPr>
          <p:cNvPr id="8" name="Text Placeholder 4">
            <a:extLst>
              <a:ext uri="{FF2B5EF4-FFF2-40B4-BE49-F238E27FC236}">
                <a16:creationId xmlns:a16="http://schemas.microsoft.com/office/drawing/2014/main" id="{E8C54364-D0DE-8CA4-6018-EDC151F8D658}"/>
              </a:ext>
            </a:extLst>
          </p:cNvPr>
          <p:cNvSpPr>
            <a:spLocks noGrp="1"/>
          </p:cNvSpPr>
          <p:nvPr>
            <p:ph type="body" sz="quarter" idx="22" hasCustomPrompt="1"/>
          </p:nvPr>
        </p:nvSpPr>
        <p:spPr>
          <a:xfrm>
            <a:off x="704443" y="3702838"/>
            <a:ext cx="2441447" cy="362067"/>
          </a:xfrm>
          <a:prstGeom prst="rect">
            <a:avLst/>
          </a:prstGeom>
        </p:spPr>
        <p:txBody>
          <a:bodyPr>
            <a:spAutoFit/>
          </a:bodyPr>
          <a:lstStyle>
            <a:lvl1pPr marL="0" indent="0" algn="ctr">
              <a:buNone/>
              <a:defRPr sz="1600" b="1" i="0">
                <a:solidFill>
                  <a:srgbClr val="468529"/>
                </a:solidFill>
                <a:latin typeface="Montserrat SemiBold" pitchFamily="2" charset="77"/>
              </a:defRPr>
            </a:lvl1pPr>
          </a:lstStyle>
          <a:p>
            <a:pPr lvl="0"/>
            <a:r>
              <a:rPr lang="en-US"/>
              <a:t>Header</a:t>
            </a:r>
          </a:p>
        </p:txBody>
      </p:sp>
      <p:sp>
        <p:nvSpPr>
          <p:cNvPr id="13" name="Text Placeholder 4">
            <a:extLst>
              <a:ext uri="{FF2B5EF4-FFF2-40B4-BE49-F238E27FC236}">
                <a16:creationId xmlns:a16="http://schemas.microsoft.com/office/drawing/2014/main" id="{F6D2C426-90BC-C46E-725D-7277E1DF3B34}"/>
              </a:ext>
            </a:extLst>
          </p:cNvPr>
          <p:cNvSpPr>
            <a:spLocks noGrp="1"/>
          </p:cNvSpPr>
          <p:nvPr>
            <p:ph type="body" sz="quarter" idx="24" hasCustomPrompt="1"/>
          </p:nvPr>
        </p:nvSpPr>
        <p:spPr>
          <a:xfrm>
            <a:off x="704442" y="4064905"/>
            <a:ext cx="2441447" cy="330603"/>
          </a:xfrm>
          <a:prstGeom prst="rect">
            <a:avLst/>
          </a:prstGeom>
        </p:spPr>
        <p:txBody>
          <a:bodyPr>
            <a:spAutoFit/>
          </a:bodyPr>
          <a:lstStyle>
            <a:lvl1pPr marL="0" indent="0" algn="ctr">
              <a:buNone/>
              <a:defRPr sz="1400" b="0">
                <a:solidFill>
                  <a:srgbClr val="353535"/>
                </a:solidFill>
              </a:defRPr>
            </a:lvl1pPr>
          </a:lstStyle>
          <a:p>
            <a:pPr lvl="0"/>
            <a:r>
              <a:rPr lang="en-US"/>
              <a:t>Text here</a:t>
            </a:r>
          </a:p>
        </p:txBody>
      </p:sp>
      <p:sp>
        <p:nvSpPr>
          <p:cNvPr id="14" name="Text Placeholder 4">
            <a:extLst>
              <a:ext uri="{FF2B5EF4-FFF2-40B4-BE49-F238E27FC236}">
                <a16:creationId xmlns:a16="http://schemas.microsoft.com/office/drawing/2014/main" id="{E51B0C72-E775-79C4-B407-324129D93C8E}"/>
              </a:ext>
            </a:extLst>
          </p:cNvPr>
          <p:cNvSpPr>
            <a:spLocks noGrp="1"/>
          </p:cNvSpPr>
          <p:nvPr>
            <p:ph type="body" sz="quarter" idx="25" hasCustomPrompt="1"/>
          </p:nvPr>
        </p:nvSpPr>
        <p:spPr>
          <a:xfrm>
            <a:off x="3494165" y="3702838"/>
            <a:ext cx="2441447" cy="362067"/>
          </a:xfrm>
          <a:prstGeom prst="rect">
            <a:avLst/>
          </a:prstGeom>
        </p:spPr>
        <p:txBody>
          <a:bodyPr>
            <a:spAutoFit/>
          </a:bodyPr>
          <a:lstStyle>
            <a:lvl1pPr marL="0" indent="0" algn="ctr">
              <a:buNone/>
              <a:defRPr sz="1600" b="1" i="0">
                <a:solidFill>
                  <a:srgbClr val="468529"/>
                </a:solidFill>
                <a:latin typeface="Montserrat SemiBold" pitchFamily="2" charset="77"/>
              </a:defRPr>
            </a:lvl1pPr>
          </a:lstStyle>
          <a:p>
            <a:pPr lvl="0"/>
            <a:r>
              <a:rPr lang="en-US"/>
              <a:t>Header</a:t>
            </a:r>
          </a:p>
        </p:txBody>
      </p:sp>
      <p:sp>
        <p:nvSpPr>
          <p:cNvPr id="15" name="Text Placeholder 4">
            <a:extLst>
              <a:ext uri="{FF2B5EF4-FFF2-40B4-BE49-F238E27FC236}">
                <a16:creationId xmlns:a16="http://schemas.microsoft.com/office/drawing/2014/main" id="{6FB7CBF0-E935-64C6-5C4D-5FBBF4D92C2A}"/>
              </a:ext>
            </a:extLst>
          </p:cNvPr>
          <p:cNvSpPr>
            <a:spLocks noGrp="1"/>
          </p:cNvSpPr>
          <p:nvPr>
            <p:ph type="body" sz="quarter" idx="27" hasCustomPrompt="1"/>
          </p:nvPr>
        </p:nvSpPr>
        <p:spPr>
          <a:xfrm>
            <a:off x="3494164" y="4064905"/>
            <a:ext cx="2441447" cy="330540"/>
          </a:xfrm>
          <a:prstGeom prst="rect">
            <a:avLst/>
          </a:prstGeom>
        </p:spPr>
        <p:txBody>
          <a:bodyPr>
            <a:spAutoFit/>
          </a:bodyPr>
          <a:lstStyle>
            <a:lvl1pPr marL="0" indent="0" algn="ctr">
              <a:buNone/>
              <a:defRPr sz="1400" b="0">
                <a:solidFill>
                  <a:srgbClr val="353535"/>
                </a:solidFill>
              </a:defRPr>
            </a:lvl1pPr>
          </a:lstStyle>
          <a:p>
            <a:pPr marL="0" marR="0" lvl="0" indent="0" algn="ctr" defTabSz="914400" rtl="0" eaLnBrk="1" fontAlgn="auto" latinLnBrk="0" hangingPunct="1">
              <a:lnSpc>
                <a:spcPct val="120000"/>
              </a:lnSpc>
              <a:spcBef>
                <a:spcPts val="300"/>
              </a:spcBef>
              <a:spcAft>
                <a:spcPts val="600"/>
              </a:spcAft>
              <a:buClr>
                <a:srgbClr val="468529"/>
              </a:buClr>
              <a:buSzPct val="125000"/>
              <a:buFont typeface="Arial" panose="020B0604020202020204" pitchFamily="34" charset="0"/>
              <a:buNone/>
              <a:tabLst/>
              <a:defRPr/>
            </a:pPr>
            <a:r>
              <a:rPr lang="en-US"/>
              <a:t>Text here</a:t>
            </a:r>
          </a:p>
        </p:txBody>
      </p:sp>
      <p:sp>
        <p:nvSpPr>
          <p:cNvPr id="16" name="Text Placeholder 4">
            <a:extLst>
              <a:ext uri="{FF2B5EF4-FFF2-40B4-BE49-F238E27FC236}">
                <a16:creationId xmlns:a16="http://schemas.microsoft.com/office/drawing/2014/main" id="{4DB07A50-E940-D833-B576-2ADC4EEBEBA3}"/>
              </a:ext>
            </a:extLst>
          </p:cNvPr>
          <p:cNvSpPr>
            <a:spLocks noGrp="1"/>
          </p:cNvSpPr>
          <p:nvPr>
            <p:ph type="body" sz="quarter" idx="35" hasCustomPrompt="1"/>
          </p:nvPr>
        </p:nvSpPr>
        <p:spPr>
          <a:xfrm>
            <a:off x="6283887" y="3702838"/>
            <a:ext cx="2441447" cy="362067"/>
          </a:xfrm>
          <a:prstGeom prst="rect">
            <a:avLst/>
          </a:prstGeom>
        </p:spPr>
        <p:txBody>
          <a:bodyPr>
            <a:spAutoFit/>
          </a:bodyPr>
          <a:lstStyle>
            <a:lvl1pPr marL="0" indent="0" algn="ctr">
              <a:buNone/>
              <a:defRPr sz="1600" b="1" i="0">
                <a:solidFill>
                  <a:srgbClr val="468529"/>
                </a:solidFill>
                <a:latin typeface="Montserrat SemiBold" pitchFamily="2" charset="77"/>
              </a:defRPr>
            </a:lvl1pPr>
          </a:lstStyle>
          <a:p>
            <a:pPr lvl="0"/>
            <a:r>
              <a:rPr lang="en-US"/>
              <a:t>Header</a:t>
            </a:r>
          </a:p>
        </p:txBody>
      </p:sp>
      <p:sp>
        <p:nvSpPr>
          <p:cNvPr id="17" name="Text Placeholder 4">
            <a:extLst>
              <a:ext uri="{FF2B5EF4-FFF2-40B4-BE49-F238E27FC236}">
                <a16:creationId xmlns:a16="http://schemas.microsoft.com/office/drawing/2014/main" id="{0717DA19-5ACD-8F22-B216-A92BBC3B8A58}"/>
              </a:ext>
            </a:extLst>
          </p:cNvPr>
          <p:cNvSpPr>
            <a:spLocks noGrp="1"/>
          </p:cNvSpPr>
          <p:nvPr>
            <p:ph type="body" sz="quarter" idx="30" hasCustomPrompt="1"/>
          </p:nvPr>
        </p:nvSpPr>
        <p:spPr>
          <a:xfrm>
            <a:off x="6283886" y="4064905"/>
            <a:ext cx="2441447" cy="330603"/>
          </a:xfrm>
          <a:prstGeom prst="rect">
            <a:avLst/>
          </a:prstGeom>
        </p:spPr>
        <p:txBody>
          <a:bodyPr>
            <a:spAutoFit/>
          </a:bodyPr>
          <a:lstStyle>
            <a:lvl1pPr marL="0" indent="0" algn="ctr">
              <a:buNone/>
              <a:defRPr sz="1400" b="0">
                <a:solidFill>
                  <a:srgbClr val="353535"/>
                </a:solidFill>
              </a:defRPr>
            </a:lvl1pPr>
          </a:lstStyle>
          <a:p>
            <a:pPr lvl="0"/>
            <a:r>
              <a:rPr lang="en-US"/>
              <a:t>Text here</a:t>
            </a:r>
          </a:p>
        </p:txBody>
      </p:sp>
      <p:sp>
        <p:nvSpPr>
          <p:cNvPr id="18" name="Text Placeholder 4">
            <a:extLst>
              <a:ext uri="{FF2B5EF4-FFF2-40B4-BE49-F238E27FC236}">
                <a16:creationId xmlns:a16="http://schemas.microsoft.com/office/drawing/2014/main" id="{6BCC096E-C3AB-F043-F82F-2CEFDA4CD4F7}"/>
              </a:ext>
            </a:extLst>
          </p:cNvPr>
          <p:cNvSpPr>
            <a:spLocks noGrp="1"/>
          </p:cNvSpPr>
          <p:nvPr>
            <p:ph type="body" sz="quarter" idx="31" hasCustomPrompt="1"/>
          </p:nvPr>
        </p:nvSpPr>
        <p:spPr>
          <a:xfrm>
            <a:off x="9073609" y="3705412"/>
            <a:ext cx="2441447" cy="362067"/>
          </a:xfrm>
          <a:prstGeom prst="rect">
            <a:avLst/>
          </a:prstGeom>
        </p:spPr>
        <p:txBody>
          <a:bodyPr>
            <a:spAutoFit/>
          </a:bodyPr>
          <a:lstStyle>
            <a:lvl1pPr marL="0" indent="0" algn="ctr">
              <a:buNone/>
              <a:defRPr sz="1600" b="1" i="0">
                <a:solidFill>
                  <a:srgbClr val="468529"/>
                </a:solidFill>
                <a:latin typeface="Montserrat SemiBold" pitchFamily="2" charset="77"/>
              </a:defRPr>
            </a:lvl1pPr>
          </a:lstStyle>
          <a:p>
            <a:pPr lvl="0"/>
            <a:r>
              <a:rPr lang="en-US"/>
              <a:t>Header</a:t>
            </a:r>
          </a:p>
        </p:txBody>
      </p:sp>
      <p:sp>
        <p:nvSpPr>
          <p:cNvPr id="19" name="Text Placeholder 4">
            <a:extLst>
              <a:ext uri="{FF2B5EF4-FFF2-40B4-BE49-F238E27FC236}">
                <a16:creationId xmlns:a16="http://schemas.microsoft.com/office/drawing/2014/main" id="{6A7C90BF-D364-54E9-845C-9CE45488F1CB}"/>
              </a:ext>
            </a:extLst>
          </p:cNvPr>
          <p:cNvSpPr>
            <a:spLocks noGrp="1"/>
          </p:cNvSpPr>
          <p:nvPr>
            <p:ph type="body" sz="quarter" idx="33" hasCustomPrompt="1"/>
          </p:nvPr>
        </p:nvSpPr>
        <p:spPr>
          <a:xfrm>
            <a:off x="9073608" y="4067479"/>
            <a:ext cx="2441447" cy="330603"/>
          </a:xfrm>
          <a:prstGeom prst="rect">
            <a:avLst/>
          </a:prstGeom>
        </p:spPr>
        <p:txBody>
          <a:bodyPr>
            <a:spAutoFit/>
          </a:bodyPr>
          <a:lstStyle>
            <a:lvl1pPr marL="0" indent="0" algn="ctr">
              <a:buNone/>
              <a:defRPr sz="1400" b="0">
                <a:solidFill>
                  <a:srgbClr val="353535"/>
                </a:solidFill>
              </a:defRPr>
            </a:lvl1pPr>
          </a:lstStyle>
          <a:p>
            <a:pPr lvl="0"/>
            <a:r>
              <a:rPr lang="en-US"/>
              <a:t>Text here</a:t>
            </a:r>
          </a:p>
        </p:txBody>
      </p:sp>
      <p:sp>
        <p:nvSpPr>
          <p:cNvPr id="20" name="Picture Placeholder 2">
            <a:extLst>
              <a:ext uri="{FF2B5EF4-FFF2-40B4-BE49-F238E27FC236}">
                <a16:creationId xmlns:a16="http://schemas.microsoft.com/office/drawing/2014/main" id="{AD75A89F-307C-6F8D-79A0-C9CF06E04F8B}"/>
              </a:ext>
            </a:extLst>
          </p:cNvPr>
          <p:cNvSpPr>
            <a:spLocks noGrp="1"/>
          </p:cNvSpPr>
          <p:nvPr>
            <p:ph type="pic" sz="quarter" idx="23" hasCustomPrompt="1"/>
          </p:nvPr>
        </p:nvSpPr>
        <p:spPr>
          <a:xfrm>
            <a:off x="1271117" y="2294158"/>
            <a:ext cx="1308100" cy="1308100"/>
          </a:xfrm>
          <a:prstGeom prst="rect">
            <a:avLst/>
          </a:prstGeom>
          <a:solidFill>
            <a:schemeClr val="bg1">
              <a:lumMod val="95000"/>
            </a:schemeClr>
          </a:solidFill>
        </p:spPr>
        <p:txBody>
          <a:bodyPr anchor="ctr">
            <a:noAutofit/>
          </a:bodyPr>
          <a:lstStyle>
            <a:lvl1pPr marL="0" indent="0" algn="ctr">
              <a:buNone/>
              <a:defRPr sz="1400"/>
            </a:lvl1pPr>
          </a:lstStyle>
          <a:p>
            <a:r>
              <a:rPr lang="en-US"/>
              <a:t>Image/icon goes here</a:t>
            </a:r>
            <a:endParaRPr lang="en-GB"/>
          </a:p>
        </p:txBody>
      </p:sp>
      <p:sp>
        <p:nvSpPr>
          <p:cNvPr id="21" name="Picture Placeholder 2">
            <a:extLst>
              <a:ext uri="{FF2B5EF4-FFF2-40B4-BE49-F238E27FC236}">
                <a16:creationId xmlns:a16="http://schemas.microsoft.com/office/drawing/2014/main" id="{937A9EF4-2B1C-FB91-DA74-2682CA2EFE8C}"/>
              </a:ext>
            </a:extLst>
          </p:cNvPr>
          <p:cNvSpPr>
            <a:spLocks noGrp="1"/>
          </p:cNvSpPr>
          <p:nvPr>
            <p:ph type="pic" sz="quarter" idx="26" hasCustomPrompt="1"/>
          </p:nvPr>
        </p:nvSpPr>
        <p:spPr>
          <a:xfrm>
            <a:off x="4060839" y="2294158"/>
            <a:ext cx="1308100" cy="1308100"/>
          </a:xfrm>
          <a:prstGeom prst="rect">
            <a:avLst/>
          </a:prstGeom>
          <a:solidFill>
            <a:schemeClr val="bg1">
              <a:lumMod val="95000"/>
            </a:schemeClr>
          </a:solidFill>
        </p:spPr>
        <p:txBody>
          <a:bodyPr anchor="ctr">
            <a:noAutofit/>
          </a:bodyPr>
          <a:lstStyle>
            <a:lvl1pPr marL="0" indent="0" algn="ctr">
              <a:buNone/>
              <a:defRPr sz="1400"/>
            </a:lvl1pPr>
          </a:lstStyle>
          <a:p>
            <a:r>
              <a:rPr lang="en-US"/>
              <a:t>Image/icon goes here</a:t>
            </a:r>
            <a:endParaRPr lang="en-GB"/>
          </a:p>
        </p:txBody>
      </p:sp>
      <p:sp>
        <p:nvSpPr>
          <p:cNvPr id="22" name="Picture Placeholder 2">
            <a:extLst>
              <a:ext uri="{FF2B5EF4-FFF2-40B4-BE49-F238E27FC236}">
                <a16:creationId xmlns:a16="http://schemas.microsoft.com/office/drawing/2014/main" id="{66B98893-A945-3DFC-EAF4-1616D3FF4489}"/>
              </a:ext>
            </a:extLst>
          </p:cNvPr>
          <p:cNvSpPr>
            <a:spLocks noGrp="1"/>
          </p:cNvSpPr>
          <p:nvPr>
            <p:ph type="pic" sz="quarter" idx="29" hasCustomPrompt="1"/>
          </p:nvPr>
        </p:nvSpPr>
        <p:spPr>
          <a:xfrm>
            <a:off x="6850561" y="2294158"/>
            <a:ext cx="1308100" cy="1308100"/>
          </a:xfrm>
          <a:prstGeom prst="rect">
            <a:avLst/>
          </a:prstGeom>
          <a:solidFill>
            <a:schemeClr val="bg1">
              <a:lumMod val="95000"/>
            </a:schemeClr>
          </a:solidFill>
        </p:spPr>
        <p:txBody>
          <a:bodyPr anchor="ctr">
            <a:noAutofit/>
          </a:bodyPr>
          <a:lstStyle>
            <a:lvl1pPr marL="0" indent="0" algn="ctr">
              <a:buNone/>
              <a:defRPr sz="1400"/>
            </a:lvl1pPr>
          </a:lstStyle>
          <a:p>
            <a:r>
              <a:rPr lang="en-US"/>
              <a:t>Image/icon goes here</a:t>
            </a:r>
            <a:endParaRPr lang="en-GB"/>
          </a:p>
        </p:txBody>
      </p:sp>
      <p:sp>
        <p:nvSpPr>
          <p:cNvPr id="23" name="Picture Placeholder 2">
            <a:extLst>
              <a:ext uri="{FF2B5EF4-FFF2-40B4-BE49-F238E27FC236}">
                <a16:creationId xmlns:a16="http://schemas.microsoft.com/office/drawing/2014/main" id="{4012323B-8C9B-4B55-4BBF-9C88A8DB4C46}"/>
              </a:ext>
            </a:extLst>
          </p:cNvPr>
          <p:cNvSpPr>
            <a:spLocks noGrp="1"/>
          </p:cNvSpPr>
          <p:nvPr>
            <p:ph type="pic" sz="quarter" idx="32" hasCustomPrompt="1"/>
          </p:nvPr>
        </p:nvSpPr>
        <p:spPr>
          <a:xfrm>
            <a:off x="9640283" y="2294158"/>
            <a:ext cx="1308100" cy="1308100"/>
          </a:xfrm>
          <a:prstGeom prst="rect">
            <a:avLst/>
          </a:prstGeom>
          <a:solidFill>
            <a:schemeClr val="bg1">
              <a:lumMod val="95000"/>
            </a:schemeClr>
          </a:solidFill>
        </p:spPr>
        <p:txBody>
          <a:bodyPr anchor="ctr">
            <a:noAutofit/>
          </a:bodyPr>
          <a:lstStyle>
            <a:lvl1pPr marL="0" indent="0" algn="ctr">
              <a:buNone/>
              <a:defRPr sz="1400"/>
            </a:lvl1pPr>
          </a:lstStyle>
          <a:p>
            <a:r>
              <a:rPr lang="en-US"/>
              <a:t>Image/icon goes here</a:t>
            </a:r>
            <a:endParaRPr lang="en-GB"/>
          </a:p>
        </p:txBody>
      </p:sp>
      <p:sp>
        <p:nvSpPr>
          <p:cNvPr id="7" name="Text Placeholder 40">
            <a:extLst>
              <a:ext uri="{FF2B5EF4-FFF2-40B4-BE49-F238E27FC236}">
                <a16:creationId xmlns:a16="http://schemas.microsoft.com/office/drawing/2014/main" id="{F7CB031D-A1C5-E679-C289-56B6AE7052A2}"/>
              </a:ext>
            </a:extLst>
          </p:cNvPr>
          <p:cNvSpPr>
            <a:spLocks noGrp="1"/>
          </p:cNvSpPr>
          <p:nvPr>
            <p:ph type="body" sz="quarter" idx="28" hasCustomPrompt="1"/>
          </p:nvPr>
        </p:nvSpPr>
        <p:spPr>
          <a:xfrm>
            <a:off x="490538" y="1212850"/>
            <a:ext cx="11210925" cy="361950"/>
          </a:xfrm>
          <a:prstGeom prst="rect">
            <a:avLst/>
          </a:prstGeom>
        </p:spPr>
        <p:txBody>
          <a:bodyPr/>
          <a:lstStyle>
            <a:lvl1pPr marL="0" indent="0">
              <a:buFontTx/>
              <a:buNone/>
              <a:defRPr sz="1600"/>
            </a:lvl1pPr>
          </a:lstStyle>
          <a:p>
            <a:r>
              <a:rPr lang="en-US"/>
              <a:t>Subtitle</a:t>
            </a:r>
          </a:p>
        </p:txBody>
      </p:sp>
    </p:spTree>
    <p:extLst>
      <p:ext uri="{BB962C8B-B14F-4D97-AF65-F5344CB8AC3E}">
        <p14:creationId xmlns:p14="http://schemas.microsoft.com/office/powerpoint/2010/main" val="39061535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Content small image on left light Grey panel">
    <p:bg>
      <p:bgPr>
        <a:solidFill>
          <a:schemeClr val="bg1"/>
        </a:solidFill>
        <a:effectLst/>
      </p:bgPr>
    </p:bg>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6ADD6FDC-1130-AE93-BE02-214439AE8BB3}"/>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14" name="TextBox 13">
            <a:extLst>
              <a:ext uri="{FF2B5EF4-FFF2-40B4-BE49-F238E27FC236}">
                <a16:creationId xmlns:a16="http://schemas.microsoft.com/office/drawing/2014/main" id="{B96A376F-1719-B83F-5DD2-A6341E7C5EF2}"/>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15" name="Picture 14">
            <a:extLst>
              <a:ext uri="{FF2B5EF4-FFF2-40B4-BE49-F238E27FC236}">
                <a16:creationId xmlns:a16="http://schemas.microsoft.com/office/drawing/2014/main" id="{D29C772E-AA4F-8C1A-FEBA-35BC57E440C3}"/>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6" name="Straight Connector 15">
            <a:extLst>
              <a:ext uri="{FF2B5EF4-FFF2-40B4-BE49-F238E27FC236}">
                <a16:creationId xmlns:a16="http://schemas.microsoft.com/office/drawing/2014/main" id="{51F25088-32EB-BBB2-D514-BC70B32CB2C8}"/>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11F1B3E-64BA-0C3C-CAEC-261E42ECAB2E}"/>
              </a:ext>
            </a:extLst>
          </p:cNvPr>
          <p:cNvPicPr>
            <a:picLocks noChangeAspect="1"/>
          </p:cNvPicPr>
          <p:nvPr userDrawn="1"/>
        </p:nvPicPr>
        <p:blipFill rotWithShape="1">
          <a:blip r:embed="rId3">
            <a:alphaModFix amt="25000"/>
            <a:extLst>
              <a:ext uri="{96DAC541-7B7A-43D3-8B79-37D633B846F1}">
                <asvg:svgBlip xmlns:asvg="http://schemas.microsoft.com/office/drawing/2016/SVG/main" r:embed="rId4"/>
              </a:ext>
            </a:extLst>
          </a:blip>
          <a:srcRect t="37852" b="13556"/>
          <a:stretch/>
        </p:blipFill>
        <p:spPr>
          <a:xfrm>
            <a:off x="-7164" y="298450"/>
            <a:ext cx="12206328" cy="914400"/>
          </a:xfrm>
          <a:prstGeom prst="rect">
            <a:avLst/>
          </a:prstGeom>
        </p:spPr>
      </p:pic>
      <p:sp>
        <p:nvSpPr>
          <p:cNvPr id="19" name="Rectangle 18">
            <a:extLst>
              <a:ext uri="{FF2B5EF4-FFF2-40B4-BE49-F238E27FC236}">
                <a16:creationId xmlns:a16="http://schemas.microsoft.com/office/drawing/2014/main" id="{A2443731-BEBF-09FE-2518-54A527406AF6}"/>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rgbClr val="353535"/>
                </a:solidFill>
                <a:latin typeface="Montserrat" pitchFamily="2" charset="77"/>
              </a:rPr>
              <a:t>© 2025 SHL and its affiliates. All rights reserved.</a:t>
            </a:r>
          </a:p>
        </p:txBody>
      </p:sp>
      <p:sp>
        <p:nvSpPr>
          <p:cNvPr id="27" name="Title Placeholder 1">
            <a:extLst>
              <a:ext uri="{FF2B5EF4-FFF2-40B4-BE49-F238E27FC236}">
                <a16:creationId xmlns:a16="http://schemas.microsoft.com/office/drawing/2014/main" id="{C490CAF4-A02E-4FAB-7EC8-01EC072E766D}"/>
              </a:ext>
            </a:extLst>
          </p:cNvPr>
          <p:cNvSpPr>
            <a:spLocks noGrp="1"/>
          </p:cNvSpPr>
          <p:nvPr>
            <p:ph type="title" hasCustomPrompt="1"/>
          </p:nvPr>
        </p:nvSpPr>
        <p:spPr>
          <a:xfrm>
            <a:off x="493776" y="566928"/>
            <a:ext cx="11088628" cy="500778"/>
          </a:xfrm>
          <a:prstGeom prst="rect">
            <a:avLst/>
          </a:prstGeom>
        </p:spPr>
        <p:txBody>
          <a:bodyPr vert="horz" lIns="91440" tIns="45720" rIns="91440" bIns="45720" rtlCol="0" anchor="t">
            <a:spAutoFit/>
          </a:bodyPr>
          <a:lstStyle>
            <a:lvl1pPr>
              <a:defRPr sz="2400" b="0"/>
            </a:lvl1pPr>
          </a:lstStyle>
          <a:p>
            <a:r>
              <a:rPr lang="en-US"/>
              <a:t>Slide title</a:t>
            </a:r>
          </a:p>
        </p:txBody>
      </p:sp>
      <p:sp>
        <p:nvSpPr>
          <p:cNvPr id="5" name="Text Placeholder 40">
            <a:extLst>
              <a:ext uri="{FF2B5EF4-FFF2-40B4-BE49-F238E27FC236}">
                <a16:creationId xmlns:a16="http://schemas.microsoft.com/office/drawing/2014/main" id="{3C61FF67-D8B6-B655-952D-0D42A6EB22A2}"/>
              </a:ext>
            </a:extLst>
          </p:cNvPr>
          <p:cNvSpPr>
            <a:spLocks noGrp="1"/>
          </p:cNvSpPr>
          <p:nvPr>
            <p:ph type="body" sz="quarter" idx="28" hasCustomPrompt="1"/>
          </p:nvPr>
        </p:nvSpPr>
        <p:spPr>
          <a:xfrm>
            <a:off x="490538" y="1212850"/>
            <a:ext cx="11210925" cy="361950"/>
          </a:xfrm>
          <a:prstGeom prst="rect">
            <a:avLst/>
          </a:prstGeom>
        </p:spPr>
        <p:txBody>
          <a:bodyPr/>
          <a:lstStyle>
            <a:lvl1pPr marL="0" indent="0">
              <a:buFontTx/>
              <a:buNone/>
              <a:defRPr sz="1600"/>
            </a:lvl1pPr>
          </a:lstStyle>
          <a:p>
            <a:pPr marL="0" marR="0" lvl="0" indent="0" algn="l" defTabSz="914400" rtl="0" eaLnBrk="1" fontAlgn="auto" latinLnBrk="0" hangingPunct="1">
              <a:lnSpc>
                <a:spcPct val="120000"/>
              </a:lnSpc>
              <a:spcBef>
                <a:spcPts val="300"/>
              </a:spcBef>
              <a:spcAft>
                <a:spcPts val="600"/>
              </a:spcAft>
              <a:buClr>
                <a:srgbClr val="468529"/>
              </a:buClr>
              <a:buSzPct val="125000"/>
              <a:buFontTx/>
              <a:buNone/>
              <a:tabLst/>
              <a:defRPr/>
            </a:pPr>
            <a:r>
              <a:rPr lang="en-US"/>
              <a:t>Subtitle</a:t>
            </a:r>
          </a:p>
          <a:p>
            <a:endParaRPr lang="en-US"/>
          </a:p>
        </p:txBody>
      </p:sp>
      <p:sp>
        <p:nvSpPr>
          <p:cNvPr id="20" name="TextBox 19">
            <a:extLst>
              <a:ext uri="{FF2B5EF4-FFF2-40B4-BE49-F238E27FC236}">
                <a16:creationId xmlns:a16="http://schemas.microsoft.com/office/drawing/2014/main" id="{AC362F77-3461-5731-D3D3-831412675F7A}"/>
              </a:ext>
            </a:extLst>
          </p:cNvPr>
          <p:cNvSpPr txBox="1"/>
          <p:nvPr userDrawn="1"/>
        </p:nvSpPr>
        <p:spPr>
          <a:xfrm>
            <a:off x="3286124" y="1992218"/>
            <a:ext cx="8905875" cy="3696406"/>
          </a:xfrm>
          <a:prstGeom prst="rect">
            <a:avLst/>
          </a:prstGeom>
          <a:solidFill>
            <a:schemeClr val="bg1">
              <a:lumMod val="95000"/>
            </a:schemeClr>
          </a:solidFill>
        </p:spPr>
        <p:txBody>
          <a:bodyPr wrap="square" numCol="2" spcCol="288000">
            <a:noAutofit/>
          </a:bodyPr>
          <a:lstStyle/>
          <a:p>
            <a:pPr marR="0">
              <a:spcBef>
                <a:spcPts val="300"/>
              </a:spcBef>
            </a:pPr>
            <a:endParaRPr lang="en-US" sz="1400" b="1">
              <a:latin typeface="Montserrat SemiBold" pitchFamily="2" charset="77"/>
            </a:endParaRPr>
          </a:p>
          <a:p>
            <a:pPr marL="114300" marR="0">
              <a:spcBef>
                <a:spcPts val="300"/>
              </a:spcBef>
            </a:pPr>
            <a:endParaRPr lang="en-US" sz="1400" b="1">
              <a:latin typeface="Montserrat SemiBold" pitchFamily="2" charset="77"/>
            </a:endParaRPr>
          </a:p>
          <a:p>
            <a:pPr marL="114300" marR="0">
              <a:spcBef>
                <a:spcPts val="300"/>
              </a:spcBef>
            </a:pPr>
            <a:endParaRPr lang="en-US" sz="1400" b="1">
              <a:latin typeface="Montserrat SemiBold" pitchFamily="2" charset="77"/>
            </a:endParaRPr>
          </a:p>
          <a:p>
            <a:pPr marR="0">
              <a:spcBef>
                <a:spcPts val="200"/>
              </a:spcBef>
              <a:spcAft>
                <a:spcPts val="200"/>
              </a:spcAft>
            </a:pPr>
            <a:endParaRPr lang="en-US" sz="1400">
              <a:latin typeface="Montserrat Medium" pitchFamily="2" charset="0"/>
            </a:endParaRPr>
          </a:p>
        </p:txBody>
      </p:sp>
      <p:sp>
        <p:nvSpPr>
          <p:cNvPr id="21" name="Text Placeholder 32">
            <a:extLst>
              <a:ext uri="{FF2B5EF4-FFF2-40B4-BE49-F238E27FC236}">
                <a16:creationId xmlns:a16="http://schemas.microsoft.com/office/drawing/2014/main" id="{38689041-1B5C-8B9B-CC46-14DCDF97AEED}"/>
              </a:ext>
            </a:extLst>
          </p:cNvPr>
          <p:cNvSpPr>
            <a:spLocks noGrp="1"/>
          </p:cNvSpPr>
          <p:nvPr>
            <p:ph type="body" sz="quarter" idx="48" hasCustomPrompt="1"/>
          </p:nvPr>
        </p:nvSpPr>
        <p:spPr>
          <a:xfrm>
            <a:off x="3568858" y="2649505"/>
            <a:ext cx="8132488" cy="589072"/>
          </a:xfrm>
          <a:prstGeom prst="rect">
            <a:avLst/>
          </a:prstGeom>
        </p:spPr>
        <p:txBody>
          <a:bodyPr>
            <a:spAutoFit/>
          </a:bodyPr>
          <a:lstStyle>
            <a:lvl1pPr marL="0" indent="0">
              <a:buNone/>
              <a:defRPr sz="14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p:txBody>
      </p:sp>
      <p:sp>
        <p:nvSpPr>
          <p:cNvPr id="22" name="Text Placeholder 3">
            <a:extLst>
              <a:ext uri="{FF2B5EF4-FFF2-40B4-BE49-F238E27FC236}">
                <a16:creationId xmlns:a16="http://schemas.microsoft.com/office/drawing/2014/main" id="{3D5DB32F-2F0D-00F4-35BA-2783BD9FDFBF}"/>
              </a:ext>
            </a:extLst>
          </p:cNvPr>
          <p:cNvSpPr>
            <a:spLocks noGrp="1"/>
          </p:cNvSpPr>
          <p:nvPr>
            <p:ph type="body" sz="quarter" idx="49" hasCustomPrompt="1"/>
          </p:nvPr>
        </p:nvSpPr>
        <p:spPr>
          <a:xfrm>
            <a:off x="3568856" y="2190559"/>
            <a:ext cx="8132488" cy="362067"/>
          </a:xfrm>
          <a:prstGeom prst="rect">
            <a:avLst/>
          </a:prstGeom>
        </p:spPr>
        <p:txBody>
          <a:bodyPr>
            <a:spAutoFit/>
          </a:bodyPr>
          <a:lstStyle>
            <a:lvl1pPr marL="0" indent="0">
              <a:buFontTx/>
              <a:buNone/>
              <a:defRPr sz="1600" b="0" i="0">
                <a:solidFill>
                  <a:srgbClr val="468529"/>
                </a:solidFill>
                <a:latin typeface="Montserrat SemiBold" pitchFamily="2" charset="77"/>
              </a:defRPr>
            </a:lvl1pPr>
          </a:lstStyle>
          <a:p>
            <a:r>
              <a:rPr lang="en-US"/>
              <a:t>Header</a:t>
            </a:r>
          </a:p>
        </p:txBody>
      </p:sp>
      <p:sp>
        <p:nvSpPr>
          <p:cNvPr id="23" name="Picture Placeholder 12">
            <a:extLst>
              <a:ext uri="{FF2B5EF4-FFF2-40B4-BE49-F238E27FC236}">
                <a16:creationId xmlns:a16="http://schemas.microsoft.com/office/drawing/2014/main" id="{646F7093-85FC-FFBE-9592-415B0CE2F81F}"/>
              </a:ext>
            </a:extLst>
          </p:cNvPr>
          <p:cNvSpPr>
            <a:spLocks noGrp="1"/>
          </p:cNvSpPr>
          <p:nvPr>
            <p:ph type="pic" sz="quarter" idx="50" hasCustomPrompt="1"/>
          </p:nvPr>
        </p:nvSpPr>
        <p:spPr>
          <a:xfrm>
            <a:off x="0" y="1851150"/>
            <a:ext cx="3286125" cy="3960167"/>
          </a:xfrm>
          <a:prstGeom prst="rect">
            <a:avLst/>
          </a:prstGeom>
          <a:solidFill>
            <a:srgbClr val="BFBFBF"/>
          </a:solidFill>
        </p:spPr>
        <p:txBody>
          <a:bodyPr anchor="ctr"/>
          <a:lstStyle>
            <a:lvl1pPr marL="0" indent="0" algn="ctr">
              <a:buClr>
                <a:srgbClr val="1B5700"/>
              </a:buClr>
              <a:buNone/>
              <a:defRPr sz="2100"/>
            </a:lvl1pPr>
          </a:lstStyle>
          <a:p>
            <a:r>
              <a:rPr lang="en-US"/>
              <a:t>Image</a:t>
            </a:r>
          </a:p>
          <a:p>
            <a:r>
              <a:rPr lang="en-US"/>
              <a:t>Goes here</a:t>
            </a:r>
            <a:endParaRPr lang="en-GB"/>
          </a:p>
        </p:txBody>
      </p:sp>
      <p:sp>
        <p:nvSpPr>
          <p:cNvPr id="24" name="Text Placeholder 25">
            <a:extLst>
              <a:ext uri="{FF2B5EF4-FFF2-40B4-BE49-F238E27FC236}">
                <a16:creationId xmlns:a16="http://schemas.microsoft.com/office/drawing/2014/main" id="{548008D4-5960-AEAB-D1C8-815C73B82C6E}"/>
              </a:ext>
            </a:extLst>
          </p:cNvPr>
          <p:cNvSpPr>
            <a:spLocks noGrp="1"/>
          </p:cNvSpPr>
          <p:nvPr>
            <p:ph type="body" sz="quarter" idx="51" hasCustomPrompt="1"/>
          </p:nvPr>
        </p:nvSpPr>
        <p:spPr>
          <a:xfrm>
            <a:off x="3568856" y="3642166"/>
            <a:ext cx="8132490" cy="171091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Tree>
    <p:extLst>
      <p:ext uri="{BB962C8B-B14F-4D97-AF65-F5344CB8AC3E}">
        <p14:creationId xmlns:p14="http://schemas.microsoft.com/office/powerpoint/2010/main" val="4459699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Content small image on right light Grey panel">
    <p:bg>
      <p:bgPr>
        <a:solidFill>
          <a:schemeClr val="bg1"/>
        </a:solidFill>
        <a:effectLst/>
      </p:bgPr>
    </p:bg>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6ADD6FDC-1130-AE93-BE02-214439AE8BB3}"/>
              </a:ext>
            </a:extLst>
          </p:cNvPr>
          <p:cNvSpPr>
            <a:spLocks noGrp="1"/>
          </p:cNvSpPr>
          <p:nvPr>
            <p:ph type="body" sz="quarter" idx="22"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14" name="TextBox 13">
            <a:extLst>
              <a:ext uri="{FF2B5EF4-FFF2-40B4-BE49-F238E27FC236}">
                <a16:creationId xmlns:a16="http://schemas.microsoft.com/office/drawing/2014/main" id="{B96A376F-1719-B83F-5DD2-A6341E7C5EF2}"/>
              </a:ext>
            </a:extLst>
          </p:cNvPr>
          <p:cNvSpPr txBox="1"/>
          <p:nvPr userDrawn="1"/>
        </p:nvSpPr>
        <p:spPr>
          <a:xfrm>
            <a:off x="416262" y="6427693"/>
            <a:ext cx="501474" cy="230832"/>
          </a:xfrm>
          <a:prstGeom prst="rect">
            <a:avLst/>
          </a:prstGeom>
          <a:noFill/>
        </p:spPr>
        <p:txBody>
          <a:bodyPr wrap="square" rtlCol="0">
            <a:no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15" name="Picture 14">
            <a:extLst>
              <a:ext uri="{FF2B5EF4-FFF2-40B4-BE49-F238E27FC236}">
                <a16:creationId xmlns:a16="http://schemas.microsoft.com/office/drawing/2014/main" id="{D29C772E-AA4F-8C1A-FEBA-35BC57E440C3}"/>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16" name="Straight Connector 15">
            <a:extLst>
              <a:ext uri="{FF2B5EF4-FFF2-40B4-BE49-F238E27FC236}">
                <a16:creationId xmlns:a16="http://schemas.microsoft.com/office/drawing/2014/main" id="{51F25088-32EB-BBB2-D514-BC70B32CB2C8}"/>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11F1B3E-64BA-0C3C-CAEC-261E42ECAB2E}"/>
              </a:ext>
            </a:extLst>
          </p:cNvPr>
          <p:cNvPicPr>
            <a:picLocks noChangeAspect="1"/>
          </p:cNvPicPr>
          <p:nvPr userDrawn="1"/>
        </p:nvPicPr>
        <p:blipFill rotWithShape="1">
          <a:blip r:embed="rId3">
            <a:alphaModFix amt="25000"/>
            <a:extLst>
              <a:ext uri="{96DAC541-7B7A-43D3-8B79-37D633B846F1}">
                <asvg:svgBlip xmlns:asvg="http://schemas.microsoft.com/office/drawing/2016/SVG/main" r:embed="rId4"/>
              </a:ext>
            </a:extLst>
          </a:blip>
          <a:srcRect t="37852" b="13556"/>
          <a:stretch/>
        </p:blipFill>
        <p:spPr>
          <a:xfrm>
            <a:off x="-7164" y="0"/>
            <a:ext cx="12206328" cy="914400"/>
          </a:xfrm>
          <a:prstGeom prst="rect">
            <a:avLst/>
          </a:prstGeom>
        </p:spPr>
      </p:pic>
      <p:sp>
        <p:nvSpPr>
          <p:cNvPr id="19" name="Rectangle 18">
            <a:extLst>
              <a:ext uri="{FF2B5EF4-FFF2-40B4-BE49-F238E27FC236}">
                <a16:creationId xmlns:a16="http://schemas.microsoft.com/office/drawing/2014/main" id="{A2443731-BEBF-09FE-2518-54A527406AF6}"/>
              </a:ext>
            </a:extLst>
          </p:cNvPr>
          <p:cNvSpPr/>
          <p:nvPr userDrawn="1"/>
        </p:nvSpPr>
        <p:spPr>
          <a:xfrm>
            <a:off x="9094543" y="6422430"/>
            <a:ext cx="2606804" cy="215444"/>
          </a:xfrm>
          <a:prstGeom prst="rect">
            <a:avLst/>
          </a:prstGeom>
        </p:spPr>
        <p:txBody>
          <a:bodyPr wrap="none">
            <a:noAutofit/>
          </a:bodyPr>
          <a:lstStyle/>
          <a:p>
            <a:pPr algn="r">
              <a:defRPr/>
            </a:pPr>
            <a:r>
              <a:rPr lang="en-US" sz="800" b="0" i="0">
                <a:solidFill>
                  <a:srgbClr val="353535"/>
                </a:solidFill>
                <a:latin typeface="Montserrat" pitchFamily="2" charset="77"/>
              </a:rPr>
              <a:t>© 2025 SHL and its affiliates. All rights reserved.</a:t>
            </a:r>
          </a:p>
        </p:txBody>
      </p:sp>
      <p:sp>
        <p:nvSpPr>
          <p:cNvPr id="27" name="Title Placeholder 1">
            <a:extLst>
              <a:ext uri="{FF2B5EF4-FFF2-40B4-BE49-F238E27FC236}">
                <a16:creationId xmlns:a16="http://schemas.microsoft.com/office/drawing/2014/main" id="{C490CAF4-A02E-4FAB-7EC8-01EC072E766D}"/>
              </a:ext>
            </a:extLst>
          </p:cNvPr>
          <p:cNvSpPr>
            <a:spLocks noGrp="1"/>
          </p:cNvSpPr>
          <p:nvPr>
            <p:ph type="title" hasCustomPrompt="1"/>
          </p:nvPr>
        </p:nvSpPr>
        <p:spPr>
          <a:xfrm>
            <a:off x="493776" y="566928"/>
            <a:ext cx="11088628" cy="500778"/>
          </a:xfrm>
          <a:prstGeom prst="rect">
            <a:avLst/>
          </a:prstGeom>
        </p:spPr>
        <p:txBody>
          <a:bodyPr vert="horz" lIns="91440" tIns="45720" rIns="91440" bIns="45720" rtlCol="0" anchor="t">
            <a:spAutoFit/>
          </a:bodyPr>
          <a:lstStyle>
            <a:lvl1pPr>
              <a:defRPr sz="2400" b="0"/>
            </a:lvl1pPr>
          </a:lstStyle>
          <a:p>
            <a:r>
              <a:rPr lang="en-US"/>
              <a:t>Slide title</a:t>
            </a:r>
          </a:p>
        </p:txBody>
      </p:sp>
      <p:sp>
        <p:nvSpPr>
          <p:cNvPr id="5" name="Text Placeholder 40">
            <a:extLst>
              <a:ext uri="{FF2B5EF4-FFF2-40B4-BE49-F238E27FC236}">
                <a16:creationId xmlns:a16="http://schemas.microsoft.com/office/drawing/2014/main" id="{D5CE4359-4E47-05A6-CA51-72245B088EB1}"/>
              </a:ext>
            </a:extLst>
          </p:cNvPr>
          <p:cNvSpPr>
            <a:spLocks noGrp="1"/>
          </p:cNvSpPr>
          <p:nvPr>
            <p:ph type="body" sz="quarter" idx="28" hasCustomPrompt="1"/>
          </p:nvPr>
        </p:nvSpPr>
        <p:spPr>
          <a:xfrm>
            <a:off x="490538" y="1212850"/>
            <a:ext cx="11210925" cy="361950"/>
          </a:xfrm>
          <a:prstGeom prst="rect">
            <a:avLst/>
          </a:prstGeom>
        </p:spPr>
        <p:txBody>
          <a:bodyPr/>
          <a:lstStyle>
            <a:lvl1pPr marL="0" indent="0">
              <a:buFontTx/>
              <a:buNone/>
              <a:defRPr sz="1600"/>
            </a:lvl1pPr>
          </a:lstStyle>
          <a:p>
            <a:r>
              <a:rPr lang="en-US"/>
              <a:t>Subtitle</a:t>
            </a:r>
          </a:p>
        </p:txBody>
      </p:sp>
      <p:sp>
        <p:nvSpPr>
          <p:cNvPr id="24" name="TextBox 23">
            <a:extLst>
              <a:ext uri="{FF2B5EF4-FFF2-40B4-BE49-F238E27FC236}">
                <a16:creationId xmlns:a16="http://schemas.microsoft.com/office/drawing/2014/main" id="{CC42A79E-99F4-1965-ECA4-4D57EB16325D}"/>
              </a:ext>
            </a:extLst>
          </p:cNvPr>
          <p:cNvSpPr txBox="1"/>
          <p:nvPr userDrawn="1"/>
        </p:nvSpPr>
        <p:spPr>
          <a:xfrm>
            <a:off x="16066" y="1992218"/>
            <a:ext cx="8905875" cy="3696406"/>
          </a:xfrm>
          <a:prstGeom prst="rect">
            <a:avLst/>
          </a:prstGeom>
          <a:solidFill>
            <a:schemeClr val="bg1">
              <a:lumMod val="95000"/>
            </a:schemeClr>
          </a:solidFill>
        </p:spPr>
        <p:txBody>
          <a:bodyPr wrap="square" numCol="2" spcCol="288000">
            <a:noAutofit/>
          </a:bodyPr>
          <a:lstStyle/>
          <a:p>
            <a:pPr marR="0">
              <a:spcBef>
                <a:spcPts val="300"/>
              </a:spcBef>
            </a:pPr>
            <a:endParaRPr lang="en-US" sz="1400" b="1">
              <a:latin typeface="Montserrat SemiBold" pitchFamily="2" charset="77"/>
            </a:endParaRPr>
          </a:p>
          <a:p>
            <a:pPr marL="114300" marR="0">
              <a:spcBef>
                <a:spcPts val="300"/>
              </a:spcBef>
            </a:pPr>
            <a:endParaRPr lang="en-US" sz="1400" b="1">
              <a:latin typeface="Montserrat SemiBold" pitchFamily="2" charset="77"/>
            </a:endParaRPr>
          </a:p>
          <a:p>
            <a:pPr marL="114300" marR="0">
              <a:spcBef>
                <a:spcPts val="300"/>
              </a:spcBef>
            </a:pPr>
            <a:endParaRPr lang="en-US" sz="1400" b="1">
              <a:latin typeface="Montserrat SemiBold" pitchFamily="2" charset="77"/>
            </a:endParaRPr>
          </a:p>
          <a:p>
            <a:pPr marR="0">
              <a:spcBef>
                <a:spcPts val="200"/>
              </a:spcBef>
              <a:spcAft>
                <a:spcPts val="200"/>
              </a:spcAft>
            </a:pPr>
            <a:endParaRPr lang="en-US" sz="1400">
              <a:latin typeface="Montserrat Medium" pitchFamily="2" charset="0"/>
            </a:endParaRPr>
          </a:p>
        </p:txBody>
      </p:sp>
      <p:sp>
        <p:nvSpPr>
          <p:cNvPr id="25" name="Text Placeholder 32">
            <a:extLst>
              <a:ext uri="{FF2B5EF4-FFF2-40B4-BE49-F238E27FC236}">
                <a16:creationId xmlns:a16="http://schemas.microsoft.com/office/drawing/2014/main" id="{327E36AB-D039-782D-107A-DC7D387F49B6}"/>
              </a:ext>
            </a:extLst>
          </p:cNvPr>
          <p:cNvSpPr>
            <a:spLocks noGrp="1"/>
          </p:cNvSpPr>
          <p:nvPr>
            <p:ph type="body" sz="quarter" idx="48" hasCustomPrompt="1"/>
          </p:nvPr>
        </p:nvSpPr>
        <p:spPr>
          <a:xfrm>
            <a:off x="298800" y="2649505"/>
            <a:ext cx="8132488" cy="589072"/>
          </a:xfrm>
          <a:prstGeom prst="rect">
            <a:avLst/>
          </a:prstGeom>
        </p:spPr>
        <p:txBody>
          <a:bodyPr>
            <a:spAutoFit/>
          </a:bodyPr>
          <a:lstStyle>
            <a:lvl1pPr marL="0" indent="0">
              <a:buNone/>
              <a:defRPr sz="1400">
                <a:solidFill>
                  <a:schemeClr val="tx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r>
              <a:rPr lang="en-GB"/>
              <a:t>.</a:t>
            </a:r>
          </a:p>
        </p:txBody>
      </p:sp>
      <p:sp>
        <p:nvSpPr>
          <p:cNvPr id="26" name="Text Placeholder 3">
            <a:extLst>
              <a:ext uri="{FF2B5EF4-FFF2-40B4-BE49-F238E27FC236}">
                <a16:creationId xmlns:a16="http://schemas.microsoft.com/office/drawing/2014/main" id="{3BBC7A7E-B27C-7D92-61AB-53B3717965EA}"/>
              </a:ext>
            </a:extLst>
          </p:cNvPr>
          <p:cNvSpPr>
            <a:spLocks noGrp="1"/>
          </p:cNvSpPr>
          <p:nvPr>
            <p:ph type="body" sz="quarter" idx="49" hasCustomPrompt="1"/>
          </p:nvPr>
        </p:nvSpPr>
        <p:spPr>
          <a:xfrm>
            <a:off x="298798" y="2190559"/>
            <a:ext cx="8132488" cy="362067"/>
          </a:xfrm>
          <a:prstGeom prst="rect">
            <a:avLst/>
          </a:prstGeom>
        </p:spPr>
        <p:txBody>
          <a:bodyPr>
            <a:spAutoFit/>
          </a:bodyPr>
          <a:lstStyle>
            <a:lvl1pPr marL="0" indent="0">
              <a:buFontTx/>
              <a:buNone/>
              <a:defRPr sz="1600" b="0" i="0">
                <a:solidFill>
                  <a:srgbClr val="468529"/>
                </a:solidFill>
                <a:latin typeface="Montserrat SemiBold" pitchFamily="2" charset="77"/>
              </a:defRPr>
            </a:lvl1pPr>
          </a:lstStyle>
          <a:p>
            <a:r>
              <a:rPr lang="en-US"/>
              <a:t>Header</a:t>
            </a:r>
          </a:p>
        </p:txBody>
      </p:sp>
      <p:sp>
        <p:nvSpPr>
          <p:cNvPr id="28" name="Picture Placeholder 12">
            <a:extLst>
              <a:ext uri="{FF2B5EF4-FFF2-40B4-BE49-F238E27FC236}">
                <a16:creationId xmlns:a16="http://schemas.microsoft.com/office/drawing/2014/main" id="{9E32FA90-70AF-B800-8A36-F9A3BA06FF29}"/>
              </a:ext>
            </a:extLst>
          </p:cNvPr>
          <p:cNvSpPr>
            <a:spLocks noGrp="1"/>
          </p:cNvSpPr>
          <p:nvPr>
            <p:ph type="pic" sz="quarter" idx="50" hasCustomPrompt="1"/>
          </p:nvPr>
        </p:nvSpPr>
        <p:spPr>
          <a:xfrm>
            <a:off x="8921941" y="1851150"/>
            <a:ext cx="3286125" cy="3960167"/>
          </a:xfrm>
          <a:prstGeom prst="rect">
            <a:avLst/>
          </a:prstGeom>
          <a:solidFill>
            <a:srgbClr val="BFBFBF"/>
          </a:solidFill>
        </p:spPr>
        <p:txBody>
          <a:bodyPr anchor="ctr"/>
          <a:lstStyle>
            <a:lvl1pPr marL="0" indent="0" algn="ctr">
              <a:buClr>
                <a:srgbClr val="1B5700"/>
              </a:buClr>
              <a:buNone/>
              <a:defRPr sz="2100"/>
            </a:lvl1pPr>
          </a:lstStyle>
          <a:p>
            <a:r>
              <a:rPr lang="en-US"/>
              <a:t>Image</a:t>
            </a:r>
          </a:p>
          <a:p>
            <a:r>
              <a:rPr lang="en-US"/>
              <a:t>Goes here</a:t>
            </a:r>
            <a:endParaRPr lang="en-GB"/>
          </a:p>
        </p:txBody>
      </p:sp>
      <p:sp>
        <p:nvSpPr>
          <p:cNvPr id="29" name="Text Placeholder 25">
            <a:extLst>
              <a:ext uri="{FF2B5EF4-FFF2-40B4-BE49-F238E27FC236}">
                <a16:creationId xmlns:a16="http://schemas.microsoft.com/office/drawing/2014/main" id="{E3992277-2B60-2878-3585-FB143605DC3B}"/>
              </a:ext>
            </a:extLst>
          </p:cNvPr>
          <p:cNvSpPr>
            <a:spLocks noGrp="1"/>
          </p:cNvSpPr>
          <p:nvPr>
            <p:ph type="body" sz="quarter" idx="51" hasCustomPrompt="1"/>
          </p:nvPr>
        </p:nvSpPr>
        <p:spPr>
          <a:xfrm>
            <a:off x="298798" y="3642166"/>
            <a:ext cx="8132490" cy="1710918"/>
          </a:xfrm>
          <a:prstGeom prst="rect">
            <a:avLst/>
          </a:prstGeom>
        </p:spPr>
        <p:txBody>
          <a:bodyPr lIns="91440" tIns="45720" rIns="91440" bIns="45720">
            <a:spAutoFit/>
          </a:bodyPr>
          <a:lstStyle>
            <a:lvl1pPr>
              <a:buClr>
                <a:srgbClr val="468529"/>
              </a:buClr>
              <a:defRPr sz="1400">
                <a:solidFill>
                  <a:schemeClr val="tx1"/>
                </a:solidFill>
              </a:defRPr>
            </a:lvl1pPr>
            <a:lvl2pPr marL="740664" indent="-283464">
              <a:buClr>
                <a:srgbClr val="468529"/>
              </a:buClr>
              <a:buSzPct val="125000"/>
              <a:buFont typeface="Arial" panose="020B0604020202020204" pitchFamily="34" charset="0"/>
              <a:buChar char="•"/>
              <a:defRPr sz="1400">
                <a:solidFill>
                  <a:schemeClr val="tx1"/>
                </a:solidFill>
              </a:defRPr>
            </a:lvl2pPr>
            <a:lvl3pPr marL="1085850" indent="-171450">
              <a:buClr>
                <a:srgbClr val="468529"/>
              </a:buClr>
              <a:buSzPct val="100000"/>
              <a:buFont typeface="Arial" panose="020B0604020202020204" pitchFamily="34" charset="0"/>
              <a:buChar char="•"/>
              <a:defRPr sz="1400">
                <a:solidFill>
                  <a:schemeClr val="tx1"/>
                </a:solidFill>
              </a:defRPr>
            </a:lvl3pPr>
            <a:lvl4pPr marL="1657350" indent="-285750">
              <a:buClr>
                <a:srgbClr val="468529"/>
              </a:buClr>
              <a:buSzPct val="85000"/>
              <a:buFont typeface="Arial" panose="020B0604020202020204" pitchFamily="34" charset="0"/>
              <a:buChar char="•"/>
              <a:defRPr sz="1400">
                <a:solidFill>
                  <a:schemeClr val="tx1"/>
                </a:solidFill>
              </a:defRPr>
            </a:lvl4pPr>
            <a:lvl5pPr marL="2114550" indent="-285750">
              <a:buClr>
                <a:srgbClr val="468529"/>
              </a:buClr>
              <a:buSzPct val="70000"/>
              <a:buFont typeface="Arial" panose="020B0604020202020204" pitchFamily="34" charset="0"/>
              <a:buChar char="•"/>
              <a:defRPr sz="1400">
                <a:solidFill>
                  <a:schemeClr val="tx1"/>
                </a:solidFill>
              </a:defRPr>
            </a:lvl5pPr>
          </a:lstStyle>
          <a:p>
            <a:pPr lvl="0"/>
            <a:r>
              <a:rPr lang="en-GB"/>
              <a:t>First level</a:t>
            </a:r>
          </a:p>
          <a:p>
            <a:pPr lvl="1"/>
            <a:r>
              <a:rPr lang="en-GB"/>
              <a:t>Second  level</a:t>
            </a:r>
          </a:p>
          <a:p>
            <a:pPr lvl="2"/>
            <a:r>
              <a:rPr lang="en-GB"/>
              <a:t>Third level</a:t>
            </a:r>
          </a:p>
          <a:p>
            <a:pPr lvl="3"/>
            <a:r>
              <a:rPr lang="en-GB"/>
              <a:t>Forth level</a:t>
            </a:r>
          </a:p>
          <a:p>
            <a:pPr lvl="4"/>
            <a:r>
              <a:rPr lang="en-GB"/>
              <a:t>Fifth level</a:t>
            </a:r>
          </a:p>
        </p:txBody>
      </p:sp>
    </p:spTree>
    <p:extLst>
      <p:ext uri="{BB962C8B-B14F-4D97-AF65-F5344CB8AC3E}">
        <p14:creationId xmlns:p14="http://schemas.microsoft.com/office/powerpoint/2010/main" val="1111484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Content large image on left Grey pane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6FDB5A-89CD-8C5F-AEFE-16A110191616}"/>
              </a:ext>
            </a:extLst>
          </p:cNvPr>
          <p:cNvSpPr/>
          <p:nvPr userDrawn="1"/>
        </p:nvSpPr>
        <p:spPr>
          <a:xfrm>
            <a:off x="4686301" y="1314450"/>
            <a:ext cx="7505700" cy="4641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4F4F4"/>
              </a:solidFill>
            </a:endParaRPr>
          </a:p>
        </p:txBody>
      </p:sp>
      <p:sp>
        <p:nvSpPr>
          <p:cNvPr id="5" name="Rectangle 4">
            <a:extLst>
              <a:ext uri="{FF2B5EF4-FFF2-40B4-BE49-F238E27FC236}">
                <a16:creationId xmlns:a16="http://schemas.microsoft.com/office/drawing/2014/main" id="{ADA01BE4-BC05-642C-1F1D-F85B5E02474B}"/>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tx1"/>
                </a:solidFill>
                <a:latin typeface="Montserrat" pitchFamily="2" charset="77"/>
              </a:rPr>
              <a:t>© 2025 SHL and its affiliates. All rights reserved.</a:t>
            </a:r>
          </a:p>
        </p:txBody>
      </p:sp>
      <p:sp>
        <p:nvSpPr>
          <p:cNvPr id="6" name="Text Placeholder 5">
            <a:extLst>
              <a:ext uri="{FF2B5EF4-FFF2-40B4-BE49-F238E27FC236}">
                <a16:creationId xmlns:a16="http://schemas.microsoft.com/office/drawing/2014/main" id="{06FA1AE3-7671-520D-2E96-C8011E502CC0}"/>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7" name="TextBox 6">
            <a:extLst>
              <a:ext uri="{FF2B5EF4-FFF2-40B4-BE49-F238E27FC236}">
                <a16:creationId xmlns:a16="http://schemas.microsoft.com/office/drawing/2014/main" id="{AE0EAF44-8D91-E928-BF01-2B248FECD012}"/>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8" name="Picture 7">
            <a:extLst>
              <a:ext uri="{FF2B5EF4-FFF2-40B4-BE49-F238E27FC236}">
                <a16:creationId xmlns:a16="http://schemas.microsoft.com/office/drawing/2014/main" id="{7489BB61-9A09-6DB5-A5E0-0BFBF71EA69C}"/>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9" name="Straight Connector 8">
            <a:extLst>
              <a:ext uri="{FF2B5EF4-FFF2-40B4-BE49-F238E27FC236}">
                <a16:creationId xmlns:a16="http://schemas.microsoft.com/office/drawing/2014/main" id="{498A1F60-F443-DDE3-5DE5-7B041B09C9CC}"/>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0" name="Text Placeholder 32">
            <a:extLst>
              <a:ext uri="{FF2B5EF4-FFF2-40B4-BE49-F238E27FC236}">
                <a16:creationId xmlns:a16="http://schemas.microsoft.com/office/drawing/2014/main" id="{379DB3EC-4FAD-6169-F46E-C15E43158EB2}"/>
              </a:ext>
            </a:extLst>
          </p:cNvPr>
          <p:cNvSpPr>
            <a:spLocks noGrp="1"/>
          </p:cNvSpPr>
          <p:nvPr>
            <p:ph type="body" sz="quarter" idx="33" hasCustomPrompt="1"/>
          </p:nvPr>
        </p:nvSpPr>
        <p:spPr>
          <a:xfrm>
            <a:off x="5179499" y="3699014"/>
            <a:ext cx="6521694" cy="589072"/>
          </a:xfrm>
          <a:prstGeom prst="rect">
            <a:avLst/>
          </a:prstGeom>
        </p:spPr>
        <p:txBody>
          <a:bodyPr>
            <a:spAutoFit/>
          </a:bodyPr>
          <a:lstStyle>
            <a:lvl1pPr marL="0" indent="0">
              <a:buNone/>
              <a:defRPr sz="1400">
                <a:solidFill>
                  <a:schemeClr val="bg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endParaRPr lang="en-GB"/>
          </a:p>
        </p:txBody>
      </p:sp>
      <p:sp>
        <p:nvSpPr>
          <p:cNvPr id="11" name="Text Placeholder 3">
            <a:extLst>
              <a:ext uri="{FF2B5EF4-FFF2-40B4-BE49-F238E27FC236}">
                <a16:creationId xmlns:a16="http://schemas.microsoft.com/office/drawing/2014/main" id="{DAB01F36-D0FA-F265-F75F-68F6E9EAF59F}"/>
              </a:ext>
            </a:extLst>
          </p:cNvPr>
          <p:cNvSpPr>
            <a:spLocks noGrp="1"/>
          </p:cNvSpPr>
          <p:nvPr>
            <p:ph type="body" sz="quarter" idx="35" hasCustomPrompt="1"/>
          </p:nvPr>
        </p:nvSpPr>
        <p:spPr>
          <a:xfrm>
            <a:off x="5179500" y="3202041"/>
            <a:ext cx="6526587" cy="362067"/>
          </a:xfrm>
          <a:prstGeom prst="rect">
            <a:avLst/>
          </a:prstGeom>
        </p:spPr>
        <p:txBody>
          <a:bodyPr>
            <a:spAutoFit/>
          </a:bodyPr>
          <a:lstStyle>
            <a:lvl1pPr marL="0" indent="0">
              <a:buFontTx/>
              <a:buNone/>
              <a:defRPr sz="1600" b="0" i="0">
                <a:solidFill>
                  <a:schemeClr val="tx2"/>
                </a:solidFill>
                <a:latin typeface="Montserrat SemiBold" pitchFamily="2" charset="77"/>
              </a:defRPr>
            </a:lvl1pPr>
          </a:lstStyle>
          <a:p>
            <a:r>
              <a:rPr lang="en-US"/>
              <a:t>Header</a:t>
            </a:r>
          </a:p>
        </p:txBody>
      </p:sp>
      <p:sp>
        <p:nvSpPr>
          <p:cNvPr id="16" name="Title Placeholder 1">
            <a:extLst>
              <a:ext uri="{FF2B5EF4-FFF2-40B4-BE49-F238E27FC236}">
                <a16:creationId xmlns:a16="http://schemas.microsoft.com/office/drawing/2014/main" id="{696DC4EF-200F-802B-1128-1CA4735B75C4}"/>
              </a:ext>
            </a:extLst>
          </p:cNvPr>
          <p:cNvSpPr>
            <a:spLocks noGrp="1"/>
          </p:cNvSpPr>
          <p:nvPr>
            <p:ph type="title" hasCustomPrompt="1"/>
          </p:nvPr>
        </p:nvSpPr>
        <p:spPr>
          <a:xfrm>
            <a:off x="5177109" y="1888560"/>
            <a:ext cx="6525563" cy="500778"/>
          </a:xfrm>
          <a:prstGeom prst="rect">
            <a:avLst/>
          </a:prstGeom>
        </p:spPr>
        <p:txBody>
          <a:bodyPr vert="horz" lIns="91440" tIns="45720" rIns="91440" bIns="45720" rtlCol="0" anchor="t">
            <a:spAutoFit/>
          </a:bodyPr>
          <a:lstStyle>
            <a:lvl1pPr>
              <a:defRPr sz="2400" b="0">
                <a:solidFill>
                  <a:schemeClr val="bg1"/>
                </a:solidFill>
              </a:defRPr>
            </a:lvl1pPr>
          </a:lstStyle>
          <a:p>
            <a:r>
              <a:rPr lang="en-US"/>
              <a:t>Slide title</a:t>
            </a:r>
          </a:p>
        </p:txBody>
      </p:sp>
      <p:sp>
        <p:nvSpPr>
          <p:cNvPr id="19" name="Text Placeholder 4">
            <a:extLst>
              <a:ext uri="{FF2B5EF4-FFF2-40B4-BE49-F238E27FC236}">
                <a16:creationId xmlns:a16="http://schemas.microsoft.com/office/drawing/2014/main" id="{CD84D351-FF39-9115-C8FF-9F1D86ECA50A}"/>
              </a:ext>
            </a:extLst>
          </p:cNvPr>
          <p:cNvSpPr>
            <a:spLocks noGrp="1"/>
          </p:cNvSpPr>
          <p:nvPr>
            <p:ph type="body" sz="quarter" idx="28" hasCustomPrompt="1"/>
          </p:nvPr>
        </p:nvSpPr>
        <p:spPr>
          <a:xfrm>
            <a:off x="5175900" y="2540553"/>
            <a:ext cx="6525563" cy="362067"/>
          </a:xfrm>
          <a:prstGeom prst="rect">
            <a:avLst/>
          </a:prstGeom>
        </p:spPr>
        <p:txBody>
          <a:bodyPr>
            <a:spAutoFit/>
          </a:bodyPr>
          <a:lstStyle>
            <a:lvl1pPr marL="0" indent="0" algn="l">
              <a:buNone/>
              <a:defRPr sz="1600" b="0" i="0">
                <a:solidFill>
                  <a:schemeClr val="bg1"/>
                </a:solidFill>
                <a:latin typeface="Montserrat" pitchFamily="2" charset="77"/>
              </a:defRPr>
            </a:lvl1pPr>
          </a:lstStyle>
          <a:p>
            <a:pPr lvl="0"/>
            <a:r>
              <a:rPr lang="en-US"/>
              <a:t> Subtitle</a:t>
            </a:r>
          </a:p>
        </p:txBody>
      </p:sp>
      <p:sp>
        <p:nvSpPr>
          <p:cNvPr id="12" name="Picture Placeholder 12">
            <a:extLst>
              <a:ext uri="{FF2B5EF4-FFF2-40B4-BE49-F238E27FC236}">
                <a16:creationId xmlns:a16="http://schemas.microsoft.com/office/drawing/2014/main" id="{7041CEC9-CCA5-E9B0-DADD-5B851564054B}"/>
              </a:ext>
            </a:extLst>
          </p:cNvPr>
          <p:cNvSpPr>
            <a:spLocks noGrp="1"/>
          </p:cNvSpPr>
          <p:nvPr>
            <p:ph type="pic" sz="quarter" idx="21" hasCustomPrompt="1"/>
          </p:nvPr>
        </p:nvSpPr>
        <p:spPr>
          <a:xfrm>
            <a:off x="0" y="0"/>
            <a:ext cx="4686300" cy="6224430"/>
          </a:xfrm>
          <a:prstGeom prst="rect">
            <a:avLst/>
          </a:prstGeom>
          <a:solidFill>
            <a:schemeClr val="bg1">
              <a:lumMod val="95000"/>
            </a:schemeClr>
          </a:solidFill>
        </p:spPr>
        <p:txBody>
          <a:bodyPr anchor="ctr"/>
          <a:lstStyle>
            <a:lvl1pPr marL="0" indent="0" algn="ctr">
              <a:buClr>
                <a:srgbClr val="1B5700"/>
              </a:buClr>
              <a:buNone/>
              <a:defRPr sz="2100"/>
            </a:lvl1pPr>
          </a:lstStyle>
          <a:p>
            <a:r>
              <a:rPr lang="en-US"/>
              <a:t>Image</a:t>
            </a:r>
          </a:p>
          <a:p>
            <a:r>
              <a:rPr lang="en-US"/>
              <a:t>Goes here</a:t>
            </a:r>
            <a:endParaRPr lang="en-GB"/>
          </a:p>
        </p:txBody>
      </p:sp>
    </p:spTree>
    <p:extLst>
      <p:ext uri="{BB962C8B-B14F-4D97-AF65-F5344CB8AC3E}">
        <p14:creationId xmlns:p14="http://schemas.microsoft.com/office/powerpoint/2010/main" val="34443869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Content large image on right Grey panel">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A01BE4-BC05-642C-1F1D-F85B5E02474B}"/>
              </a:ext>
            </a:extLst>
          </p:cNvPr>
          <p:cNvSpPr/>
          <p:nvPr userDrawn="1"/>
        </p:nvSpPr>
        <p:spPr>
          <a:xfrm>
            <a:off x="9094543" y="6422430"/>
            <a:ext cx="2606804" cy="215444"/>
          </a:xfrm>
          <a:prstGeom prst="rect">
            <a:avLst/>
          </a:prstGeom>
        </p:spPr>
        <p:txBody>
          <a:bodyPr wrap="none">
            <a:spAutoFit/>
          </a:bodyPr>
          <a:lstStyle/>
          <a:p>
            <a:pPr algn="r">
              <a:defRPr/>
            </a:pPr>
            <a:r>
              <a:rPr lang="en-US" sz="800" b="0" i="0">
                <a:solidFill>
                  <a:schemeClr val="tx1"/>
                </a:solidFill>
                <a:latin typeface="Montserrat" pitchFamily="2" charset="77"/>
              </a:rPr>
              <a:t>© 2025 SHL and its affiliates. All rights reserved.</a:t>
            </a:r>
          </a:p>
        </p:txBody>
      </p:sp>
      <p:sp>
        <p:nvSpPr>
          <p:cNvPr id="6" name="Text Placeholder 5">
            <a:extLst>
              <a:ext uri="{FF2B5EF4-FFF2-40B4-BE49-F238E27FC236}">
                <a16:creationId xmlns:a16="http://schemas.microsoft.com/office/drawing/2014/main" id="{06FA1AE3-7671-520D-2E96-C8011E502CC0}"/>
              </a:ext>
            </a:extLst>
          </p:cNvPr>
          <p:cNvSpPr>
            <a:spLocks noGrp="1"/>
          </p:cNvSpPr>
          <p:nvPr>
            <p:ph type="body" sz="quarter" idx="34" hasCustomPrompt="1"/>
          </p:nvPr>
        </p:nvSpPr>
        <p:spPr>
          <a:xfrm>
            <a:off x="4686300" y="6422430"/>
            <a:ext cx="2819400" cy="201613"/>
          </a:xfrm>
          <a:prstGeom prst="rect">
            <a:avLst/>
          </a:prstGeom>
        </p:spPr>
        <p:txBody>
          <a:bodyPr>
            <a:noAutofit/>
          </a:bodyPr>
          <a:lstStyle>
            <a:lvl1pPr marL="0" indent="0" algn="ctr">
              <a:buNone/>
              <a:defRPr sz="700">
                <a:solidFill>
                  <a:srgbClr val="6E6E6E"/>
                </a:solidFill>
              </a:defRPr>
            </a:lvl1pPr>
          </a:lstStyle>
          <a:p>
            <a:r>
              <a:rPr lang="en-US"/>
              <a:t>CLICK HERE TO ADD  ‘CONFIDENTIAL’  OR  ‘RESTRICTED’</a:t>
            </a:r>
          </a:p>
        </p:txBody>
      </p:sp>
      <p:sp>
        <p:nvSpPr>
          <p:cNvPr id="7" name="TextBox 6">
            <a:extLst>
              <a:ext uri="{FF2B5EF4-FFF2-40B4-BE49-F238E27FC236}">
                <a16:creationId xmlns:a16="http://schemas.microsoft.com/office/drawing/2014/main" id="{AE0EAF44-8D91-E928-BF01-2B248FECD012}"/>
              </a:ext>
            </a:extLst>
          </p:cNvPr>
          <p:cNvSpPr txBox="1"/>
          <p:nvPr userDrawn="1"/>
        </p:nvSpPr>
        <p:spPr>
          <a:xfrm>
            <a:off x="416262" y="6427693"/>
            <a:ext cx="501474" cy="230832"/>
          </a:xfrm>
          <a:prstGeom prst="rect">
            <a:avLst/>
          </a:prstGeom>
          <a:noFill/>
        </p:spPr>
        <p:txBody>
          <a:bodyPr wrap="square" rtlCol="0">
            <a:spAutoFit/>
          </a:bodyPr>
          <a:lstStyle/>
          <a:p>
            <a:pPr algn="ctr"/>
            <a:fld id="{9B4D9F66-3F13-6041-B939-43899EE65292}" type="slidenum">
              <a:rPr lang="en-US" sz="900" b="0" i="0" smtClean="0">
                <a:solidFill>
                  <a:schemeClr val="tx1"/>
                </a:solidFill>
                <a:latin typeface="Montserrat" pitchFamily="2" charset="77"/>
              </a:rPr>
              <a:pPr algn="ctr"/>
              <a:t>‹#›</a:t>
            </a:fld>
            <a:endParaRPr lang="en-US" sz="900" b="0" i="0">
              <a:solidFill>
                <a:schemeClr val="tx1"/>
              </a:solidFill>
              <a:latin typeface="Montserrat" pitchFamily="2" charset="77"/>
            </a:endParaRPr>
          </a:p>
        </p:txBody>
      </p:sp>
      <p:pic>
        <p:nvPicPr>
          <p:cNvPr id="8" name="Picture 7">
            <a:extLst>
              <a:ext uri="{FF2B5EF4-FFF2-40B4-BE49-F238E27FC236}">
                <a16:creationId xmlns:a16="http://schemas.microsoft.com/office/drawing/2014/main" id="{7489BB61-9A09-6DB5-A5E0-0BFBF71EA69C}"/>
              </a:ext>
            </a:extLst>
          </p:cNvPr>
          <p:cNvPicPr>
            <a:picLocks noChangeAspect="1"/>
          </p:cNvPicPr>
          <p:nvPr userDrawn="1"/>
        </p:nvPicPr>
        <p:blipFill>
          <a:blip r:embed="rId2"/>
          <a:srcRect/>
          <a:stretch/>
        </p:blipFill>
        <p:spPr>
          <a:xfrm>
            <a:off x="1104873" y="6404036"/>
            <a:ext cx="579246" cy="252232"/>
          </a:xfrm>
          <a:prstGeom prst="rect">
            <a:avLst/>
          </a:prstGeom>
        </p:spPr>
      </p:pic>
      <p:cxnSp>
        <p:nvCxnSpPr>
          <p:cNvPr id="9" name="Straight Connector 8">
            <a:extLst>
              <a:ext uri="{FF2B5EF4-FFF2-40B4-BE49-F238E27FC236}">
                <a16:creationId xmlns:a16="http://schemas.microsoft.com/office/drawing/2014/main" id="{498A1F60-F443-DDE3-5DE5-7B041B09C9CC}"/>
              </a:ext>
            </a:extLst>
          </p:cNvPr>
          <p:cNvCxnSpPr>
            <a:cxnSpLocks/>
          </p:cNvCxnSpPr>
          <p:nvPr userDrawn="1"/>
        </p:nvCxnSpPr>
        <p:spPr>
          <a:xfrm>
            <a:off x="925974" y="6369803"/>
            <a:ext cx="0" cy="32159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2" name="Picture Placeholder 12">
            <a:extLst>
              <a:ext uri="{FF2B5EF4-FFF2-40B4-BE49-F238E27FC236}">
                <a16:creationId xmlns:a16="http://schemas.microsoft.com/office/drawing/2014/main" id="{7041CEC9-CCA5-E9B0-DADD-5B851564054B}"/>
              </a:ext>
            </a:extLst>
          </p:cNvPr>
          <p:cNvSpPr>
            <a:spLocks noGrp="1"/>
          </p:cNvSpPr>
          <p:nvPr>
            <p:ph type="pic" sz="quarter" idx="21" hasCustomPrompt="1"/>
          </p:nvPr>
        </p:nvSpPr>
        <p:spPr>
          <a:xfrm>
            <a:off x="7505701" y="-48377"/>
            <a:ext cx="4686300" cy="6418180"/>
          </a:xfrm>
          <a:prstGeom prst="rect">
            <a:avLst/>
          </a:prstGeom>
          <a:solidFill>
            <a:schemeClr val="bg1">
              <a:lumMod val="95000"/>
            </a:schemeClr>
          </a:solidFill>
        </p:spPr>
        <p:txBody>
          <a:bodyPr anchor="ctr"/>
          <a:lstStyle>
            <a:lvl1pPr marL="0" indent="0" algn="ctr">
              <a:buClr>
                <a:srgbClr val="1B5700"/>
              </a:buClr>
              <a:buNone/>
              <a:defRPr sz="2100"/>
            </a:lvl1pPr>
          </a:lstStyle>
          <a:p>
            <a:r>
              <a:rPr lang="en-US"/>
              <a:t>Image</a:t>
            </a:r>
          </a:p>
          <a:p>
            <a:r>
              <a:rPr lang="en-US"/>
              <a:t>Goes here</a:t>
            </a:r>
            <a:endParaRPr lang="en-GB"/>
          </a:p>
        </p:txBody>
      </p:sp>
      <p:sp>
        <p:nvSpPr>
          <p:cNvPr id="14" name="Rectangle 13">
            <a:extLst>
              <a:ext uri="{FF2B5EF4-FFF2-40B4-BE49-F238E27FC236}">
                <a16:creationId xmlns:a16="http://schemas.microsoft.com/office/drawing/2014/main" id="{8673E5E1-07B9-375E-E376-585A1E131FF8}"/>
              </a:ext>
            </a:extLst>
          </p:cNvPr>
          <p:cNvSpPr/>
          <p:nvPr userDrawn="1"/>
        </p:nvSpPr>
        <p:spPr>
          <a:xfrm>
            <a:off x="-47625" y="1314450"/>
            <a:ext cx="7505700" cy="4641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4F4F4"/>
              </a:solidFill>
            </a:endParaRPr>
          </a:p>
        </p:txBody>
      </p:sp>
      <p:sp>
        <p:nvSpPr>
          <p:cNvPr id="18" name="Title Placeholder 1">
            <a:extLst>
              <a:ext uri="{FF2B5EF4-FFF2-40B4-BE49-F238E27FC236}">
                <a16:creationId xmlns:a16="http://schemas.microsoft.com/office/drawing/2014/main" id="{1E56D292-9E0A-5AD1-4CE9-AAA0129E40A9}"/>
              </a:ext>
            </a:extLst>
          </p:cNvPr>
          <p:cNvSpPr>
            <a:spLocks noGrp="1"/>
          </p:cNvSpPr>
          <p:nvPr>
            <p:ph type="title" hasCustomPrompt="1"/>
          </p:nvPr>
        </p:nvSpPr>
        <p:spPr>
          <a:xfrm>
            <a:off x="443183" y="1888560"/>
            <a:ext cx="6525563" cy="500778"/>
          </a:xfrm>
          <a:prstGeom prst="rect">
            <a:avLst/>
          </a:prstGeom>
        </p:spPr>
        <p:txBody>
          <a:bodyPr vert="horz" lIns="91440" tIns="45720" rIns="91440" bIns="45720" rtlCol="0" anchor="t">
            <a:spAutoFit/>
          </a:bodyPr>
          <a:lstStyle>
            <a:lvl1pPr>
              <a:defRPr sz="2400" b="0">
                <a:solidFill>
                  <a:schemeClr val="bg1"/>
                </a:solidFill>
              </a:defRPr>
            </a:lvl1pPr>
          </a:lstStyle>
          <a:p>
            <a:r>
              <a:rPr lang="en-US"/>
              <a:t>Slide title</a:t>
            </a:r>
          </a:p>
        </p:txBody>
      </p:sp>
      <p:sp>
        <p:nvSpPr>
          <p:cNvPr id="20" name="Text Placeholder 4">
            <a:extLst>
              <a:ext uri="{FF2B5EF4-FFF2-40B4-BE49-F238E27FC236}">
                <a16:creationId xmlns:a16="http://schemas.microsoft.com/office/drawing/2014/main" id="{E640E198-466C-B675-12EE-FDA83CD0DE3D}"/>
              </a:ext>
            </a:extLst>
          </p:cNvPr>
          <p:cNvSpPr>
            <a:spLocks noGrp="1"/>
          </p:cNvSpPr>
          <p:nvPr>
            <p:ph type="body" sz="quarter" idx="28" hasCustomPrompt="1"/>
          </p:nvPr>
        </p:nvSpPr>
        <p:spPr>
          <a:xfrm>
            <a:off x="441974" y="2540553"/>
            <a:ext cx="6525563" cy="362067"/>
          </a:xfrm>
          <a:prstGeom prst="rect">
            <a:avLst/>
          </a:prstGeom>
        </p:spPr>
        <p:txBody>
          <a:bodyPr>
            <a:spAutoFit/>
          </a:bodyPr>
          <a:lstStyle>
            <a:lvl1pPr marL="0" indent="0" algn="l">
              <a:buNone/>
              <a:defRPr sz="1600" b="0" i="0">
                <a:solidFill>
                  <a:schemeClr val="bg1"/>
                </a:solidFill>
                <a:latin typeface="Montserrat" pitchFamily="2" charset="77"/>
              </a:defRPr>
            </a:lvl1pPr>
          </a:lstStyle>
          <a:p>
            <a:pPr lvl="0"/>
            <a:r>
              <a:rPr lang="en-US"/>
              <a:t> Subtitle</a:t>
            </a:r>
          </a:p>
        </p:txBody>
      </p:sp>
      <p:sp>
        <p:nvSpPr>
          <p:cNvPr id="2" name="Text Placeholder 32">
            <a:extLst>
              <a:ext uri="{FF2B5EF4-FFF2-40B4-BE49-F238E27FC236}">
                <a16:creationId xmlns:a16="http://schemas.microsoft.com/office/drawing/2014/main" id="{04F5DD30-1971-7CD6-2F80-482300A5DF8B}"/>
              </a:ext>
            </a:extLst>
          </p:cNvPr>
          <p:cNvSpPr>
            <a:spLocks noGrp="1"/>
          </p:cNvSpPr>
          <p:nvPr>
            <p:ph type="body" sz="quarter" idx="33" hasCustomPrompt="1"/>
          </p:nvPr>
        </p:nvSpPr>
        <p:spPr>
          <a:xfrm>
            <a:off x="440949" y="3699014"/>
            <a:ext cx="6521694" cy="963084"/>
          </a:xfrm>
          <a:prstGeom prst="rect">
            <a:avLst/>
          </a:prstGeom>
        </p:spPr>
        <p:txBody>
          <a:bodyPr>
            <a:spAutoFit/>
          </a:bodyPr>
          <a:lstStyle>
            <a:lvl1pPr marL="0" indent="0">
              <a:buNone/>
              <a:defRPr sz="1400">
                <a:solidFill>
                  <a:schemeClr val="bg1"/>
                </a:solidFill>
              </a:defRPr>
            </a:lvl1pPr>
          </a:lstStyle>
          <a:p>
            <a:pPr lvl="0"/>
            <a:r>
              <a:rPr lang="en-GB" err="1"/>
              <a:t>Ximus</a:t>
            </a:r>
            <a:r>
              <a:rPr lang="en-GB"/>
              <a:t> et </a:t>
            </a:r>
            <a:r>
              <a:rPr lang="en-GB" err="1"/>
              <a:t>eum</a:t>
            </a:r>
            <a:r>
              <a:rPr lang="en-GB"/>
              <a:t> et od </a:t>
            </a:r>
            <a:r>
              <a:rPr lang="en-GB" err="1"/>
              <a:t>quae</a:t>
            </a:r>
            <a:r>
              <a:rPr lang="en-GB"/>
              <a:t> </a:t>
            </a:r>
            <a:r>
              <a:rPr lang="en-GB" err="1"/>
              <a:t>officte</a:t>
            </a:r>
            <a:r>
              <a:rPr lang="en-GB"/>
              <a:t> am </a:t>
            </a:r>
            <a:r>
              <a:rPr lang="en-GB" err="1"/>
              <a:t>reici</a:t>
            </a:r>
            <a:r>
              <a:rPr lang="en-GB"/>
              <a:t> </a:t>
            </a:r>
            <a:r>
              <a:rPr lang="en-GB" err="1"/>
              <a:t>consecabo</a:t>
            </a:r>
            <a:r>
              <a:rPr lang="en-GB"/>
              <a:t>. </a:t>
            </a:r>
            <a:r>
              <a:rPr lang="en-GB" err="1"/>
              <a:t>Volupta</a:t>
            </a:r>
            <a:r>
              <a:rPr lang="en-GB"/>
              <a:t> </a:t>
            </a:r>
            <a:r>
              <a:rPr lang="en-GB" err="1"/>
              <a:t>quaectotat</a:t>
            </a:r>
            <a:r>
              <a:rPr lang="en-GB"/>
              <a:t> </a:t>
            </a:r>
            <a:r>
              <a:rPr lang="en-GB" err="1"/>
              <a:t>omnima</a:t>
            </a:r>
            <a:r>
              <a:rPr lang="en-GB"/>
              <a:t> </a:t>
            </a:r>
            <a:r>
              <a:rPr lang="en-GB" err="1"/>
              <a:t>dolestibus</a:t>
            </a:r>
            <a:r>
              <a:rPr lang="en-GB"/>
              <a:t> </a:t>
            </a:r>
            <a:r>
              <a:rPr lang="en-GB" err="1"/>
              <a:t>escius</a:t>
            </a:r>
            <a:endParaRPr lang="en-GB"/>
          </a:p>
          <a:p>
            <a:pPr lvl="0"/>
            <a:endParaRPr lang="en-GB"/>
          </a:p>
        </p:txBody>
      </p:sp>
      <p:sp>
        <p:nvSpPr>
          <p:cNvPr id="3" name="Text Placeholder 3">
            <a:extLst>
              <a:ext uri="{FF2B5EF4-FFF2-40B4-BE49-F238E27FC236}">
                <a16:creationId xmlns:a16="http://schemas.microsoft.com/office/drawing/2014/main" id="{00413216-7BB3-2D37-7113-99DC7752286A}"/>
              </a:ext>
            </a:extLst>
          </p:cNvPr>
          <p:cNvSpPr>
            <a:spLocks noGrp="1"/>
          </p:cNvSpPr>
          <p:nvPr>
            <p:ph type="body" sz="quarter" idx="35" hasCustomPrompt="1"/>
          </p:nvPr>
        </p:nvSpPr>
        <p:spPr>
          <a:xfrm>
            <a:off x="440950" y="3202041"/>
            <a:ext cx="6526587" cy="362067"/>
          </a:xfrm>
          <a:prstGeom prst="rect">
            <a:avLst/>
          </a:prstGeom>
        </p:spPr>
        <p:txBody>
          <a:bodyPr>
            <a:spAutoFit/>
          </a:bodyPr>
          <a:lstStyle>
            <a:lvl1pPr marL="0" indent="0">
              <a:buFontTx/>
              <a:buNone/>
              <a:defRPr sz="1600" b="0" i="0">
                <a:solidFill>
                  <a:schemeClr val="tx2"/>
                </a:solidFill>
                <a:latin typeface="Montserrat SemiBold" pitchFamily="2" charset="77"/>
              </a:defRPr>
            </a:lvl1pPr>
          </a:lstStyle>
          <a:p>
            <a:r>
              <a:rPr lang="en-US"/>
              <a:t>Header</a:t>
            </a:r>
          </a:p>
        </p:txBody>
      </p:sp>
    </p:spTree>
    <p:extLst>
      <p:ext uri="{BB962C8B-B14F-4D97-AF65-F5344CB8AC3E}">
        <p14:creationId xmlns:p14="http://schemas.microsoft.com/office/powerpoint/2010/main" val="160820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image" Target="../media/image1.png"/><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8" Type="http://schemas.openxmlformats.org/officeDocument/2006/relationships/slideLayout" Target="../slideLayouts/slideLayout30.xml"/><Relationship Id="rId51" Type="http://schemas.openxmlformats.org/officeDocument/2006/relationships/image" Target="../media/image2.svg"/><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1" Type="http://schemas.openxmlformats.org/officeDocument/2006/relationships/slideLayout" Target="../slideLayouts/slideLayout23.xml"/><Relationship Id="rId6"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theme" Target="../theme/theme4.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6B5E66-4B70-392D-46D8-7B2197317D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7C5712-FA1E-C728-9C2D-F314C89DB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D07BD1-45C5-0265-E3A4-D48F0037F9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001C06-E19A-43BE-9F2C-3AD7684791AB}" type="datetimeFigureOut">
              <a:rPr lang="en-GB" smtClean="0"/>
              <a:t>29/03/2025</a:t>
            </a:fld>
            <a:endParaRPr lang="en-GB"/>
          </a:p>
        </p:txBody>
      </p:sp>
      <p:sp>
        <p:nvSpPr>
          <p:cNvPr id="5" name="Footer Placeholder 4">
            <a:extLst>
              <a:ext uri="{FF2B5EF4-FFF2-40B4-BE49-F238E27FC236}">
                <a16:creationId xmlns:a16="http://schemas.microsoft.com/office/drawing/2014/main" id="{EF491ECA-4C42-5A41-78B9-24CD19A85D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8B6CA56-1646-4AB1-CCCA-21CB76AEFC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E977469-281F-4DDB-A510-689792FAE785}" type="slidenum">
              <a:rPr lang="en-GB" smtClean="0"/>
              <a:t>‹#›</a:t>
            </a:fld>
            <a:endParaRPr lang="en-GB"/>
          </a:p>
        </p:txBody>
      </p:sp>
    </p:spTree>
    <p:extLst>
      <p:ext uri="{BB962C8B-B14F-4D97-AF65-F5344CB8AC3E}">
        <p14:creationId xmlns:p14="http://schemas.microsoft.com/office/powerpoint/2010/main" val="90867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3/29/2025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2302846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790E6EBC-7759-48E5-82ED-7C1B773BFAA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79191" y="6241999"/>
            <a:ext cx="632593" cy="239344"/>
          </a:xfrm>
          <a:prstGeom prst="rect">
            <a:avLst/>
          </a:prstGeom>
        </p:spPr>
      </p:pic>
      <p:sp>
        <p:nvSpPr>
          <p:cNvPr id="2" name="Title Placeholder 1"/>
          <p:cNvSpPr>
            <a:spLocks noGrp="1"/>
          </p:cNvSpPr>
          <p:nvPr>
            <p:ph type="title"/>
          </p:nvPr>
        </p:nvSpPr>
        <p:spPr>
          <a:xfrm>
            <a:off x="1123229" y="468192"/>
            <a:ext cx="10686952" cy="369332"/>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1123229" y="975948"/>
            <a:ext cx="10686952" cy="502560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09440" y="6261102"/>
            <a:ext cx="403815" cy="365125"/>
          </a:xfrm>
          <a:prstGeom prst="rect">
            <a:avLst/>
          </a:prstGeom>
        </p:spPr>
        <p:txBody>
          <a:bodyPr vert="horz" lIns="0" tIns="0" rIns="0" bIns="0" rtlCol="0" anchor="ctr">
            <a:noAutofit/>
          </a:bodyPr>
          <a:lstStyle>
            <a:lvl1pPr algn="r">
              <a:defRPr sz="898" b="0" i="0">
                <a:solidFill>
                  <a:schemeClr val="tx1"/>
                </a:solidFill>
                <a:latin typeface="Helvetica Now Text" panose="020B0504030202020204" pitchFamily="34" charset="77"/>
              </a:defRPr>
            </a:lvl1pPr>
          </a:lstStyle>
          <a:p>
            <a:fld id="{90C45179-1CDC-4579-BF3C-0CC2598DCC64}" type="slidenum">
              <a:rPr lang="en-IE" smtClean="0"/>
              <a:pPr/>
              <a:t>‹#›</a:t>
            </a:fld>
            <a:endParaRPr lang="en-IE"/>
          </a:p>
        </p:txBody>
      </p:sp>
    </p:spTree>
    <p:extLst>
      <p:ext uri="{BB962C8B-B14F-4D97-AF65-F5344CB8AC3E}">
        <p14:creationId xmlns:p14="http://schemas.microsoft.com/office/powerpoint/2010/main" val="187539796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Lst>
  <p:hf hdr="0" ftr="0" dt="0"/>
  <p:txStyles>
    <p:titleStyle>
      <a:lvl1pPr algn="l" defTabSz="456447" rtl="0" eaLnBrk="1" latinLnBrk="0" hangingPunct="1">
        <a:lnSpc>
          <a:spcPct val="100000"/>
        </a:lnSpc>
        <a:spcBef>
          <a:spcPct val="0"/>
        </a:spcBef>
        <a:buNone/>
        <a:defRPr sz="2396" b="1" i="0" kern="1200" spc="-7" baseline="0">
          <a:solidFill>
            <a:schemeClr val="tx1"/>
          </a:solidFill>
          <a:latin typeface="Helvetica Now Text" panose="020B0504030202020204" pitchFamily="34" charset="77"/>
          <a:ea typeface="+mj-ea"/>
          <a:cs typeface="+mj-cs"/>
        </a:defRPr>
      </a:lvl1pPr>
    </p:titleStyle>
    <p:bodyStyle>
      <a:lvl1pPr marL="0" indent="0" algn="l" defTabSz="456447" rtl="0" eaLnBrk="1" latinLnBrk="0" hangingPunct="1">
        <a:lnSpc>
          <a:spcPct val="110000"/>
        </a:lnSpc>
        <a:spcBef>
          <a:spcPts val="0"/>
        </a:spcBef>
        <a:spcAft>
          <a:spcPts val="600"/>
        </a:spcAft>
        <a:buFont typeface="Arial" panose="020B0604020202020204" pitchFamily="34" charset="0"/>
        <a:buNone/>
        <a:tabLst/>
        <a:defRPr sz="1798" b="0" i="0" kern="1200">
          <a:solidFill>
            <a:srgbClr val="262836"/>
          </a:solidFill>
          <a:latin typeface="Helvetica Now Text" panose="020B0504030202020204" pitchFamily="34" charset="77"/>
          <a:ea typeface="+mn-ea"/>
          <a:cs typeface="+mn-cs"/>
        </a:defRPr>
      </a:lvl1pPr>
      <a:lvl2pPr marL="0" indent="0" algn="l" defTabSz="456447" rtl="0" eaLnBrk="1" latinLnBrk="0" hangingPunct="1">
        <a:lnSpc>
          <a:spcPct val="110000"/>
        </a:lnSpc>
        <a:spcBef>
          <a:spcPts val="0"/>
        </a:spcBef>
        <a:spcAft>
          <a:spcPts val="600"/>
        </a:spcAft>
        <a:buFont typeface="Arial" panose="020B0604020202020204" pitchFamily="34" charset="0"/>
        <a:buNone/>
        <a:tabLst/>
        <a:defRPr sz="1398" b="0" i="0" kern="1200">
          <a:solidFill>
            <a:srgbClr val="262836"/>
          </a:solidFill>
          <a:latin typeface="Helvetica Now Text" panose="020B0504030202020204" pitchFamily="34" charset="77"/>
          <a:ea typeface="+mn-ea"/>
          <a:cs typeface="+mn-cs"/>
        </a:defRPr>
      </a:lvl2pPr>
      <a:lvl3pPr marL="179101" indent="-179101" algn="l" defTabSz="456447" rtl="0" eaLnBrk="1" latinLnBrk="0" hangingPunct="1">
        <a:lnSpc>
          <a:spcPct val="110000"/>
        </a:lnSpc>
        <a:spcBef>
          <a:spcPts val="0"/>
        </a:spcBef>
        <a:spcAft>
          <a:spcPts val="600"/>
        </a:spcAft>
        <a:buClr>
          <a:schemeClr val="tx1"/>
        </a:buClr>
        <a:buFont typeface="Helvetica Neue Condensed Bold" panose="02000503000000020004" pitchFamily="2" charset="0"/>
        <a:buChar char="•"/>
        <a:tabLst/>
        <a:defRPr sz="1398" b="0" i="0" kern="1200">
          <a:solidFill>
            <a:srgbClr val="262836"/>
          </a:solidFill>
          <a:latin typeface="Helvetica Now Text" panose="020B0504030202020204" pitchFamily="34" charset="77"/>
          <a:ea typeface="+mn-ea"/>
          <a:cs typeface="+mn-cs"/>
        </a:defRPr>
      </a:lvl3pPr>
      <a:lvl4pPr marL="402580" indent="-198120" algn="l" defTabSz="456447" rtl="0" eaLnBrk="1" latinLnBrk="0" hangingPunct="1">
        <a:lnSpc>
          <a:spcPct val="110000"/>
        </a:lnSpc>
        <a:spcBef>
          <a:spcPts val="0"/>
        </a:spcBef>
        <a:spcAft>
          <a:spcPts val="600"/>
        </a:spcAft>
        <a:buClr>
          <a:schemeClr val="tx1"/>
        </a:buClr>
        <a:buSzPct val="80000"/>
        <a:buFont typeface="System Font Regular"/>
        <a:buChar char="○"/>
        <a:tabLst/>
        <a:defRPr sz="1398" b="0" i="0" kern="1200">
          <a:solidFill>
            <a:srgbClr val="262836"/>
          </a:solidFill>
          <a:latin typeface="Helvetica Now Text" panose="020B0504030202020204" pitchFamily="34" charset="77"/>
          <a:ea typeface="+mn-ea"/>
          <a:cs typeface="+mn-cs"/>
        </a:defRPr>
      </a:lvl4pPr>
      <a:lvl5pPr marL="716402" indent="-319370" algn="l" defTabSz="456447" rtl="0" eaLnBrk="1" latinLnBrk="0" hangingPunct="1">
        <a:lnSpc>
          <a:spcPct val="110000"/>
        </a:lnSpc>
        <a:spcBef>
          <a:spcPts val="0"/>
        </a:spcBef>
        <a:spcAft>
          <a:spcPts val="600"/>
        </a:spcAft>
        <a:buClr>
          <a:schemeClr val="tx1"/>
        </a:buClr>
        <a:buFont typeface="System Font Regular"/>
        <a:buChar char="—"/>
        <a:tabLst/>
        <a:defRPr sz="1398" b="0" i="0" kern="1200">
          <a:solidFill>
            <a:srgbClr val="262836"/>
          </a:solidFill>
          <a:latin typeface="Helvetica Now Text" panose="020B0504030202020204" pitchFamily="34" charset="77"/>
          <a:ea typeface="+mn-ea"/>
          <a:cs typeface="+mn-cs"/>
        </a:defRPr>
      </a:lvl5pPr>
      <a:lvl6pPr marL="299399" indent="-66569" algn="l" defTabSz="456447" rtl="0" eaLnBrk="1" latinLnBrk="0" hangingPunct="1">
        <a:lnSpc>
          <a:spcPct val="117000"/>
        </a:lnSpc>
        <a:spcBef>
          <a:spcPts val="0"/>
        </a:spcBef>
        <a:buClr>
          <a:schemeClr val="tx1"/>
        </a:buClr>
        <a:buFont typeface="System Font Regular"/>
        <a:buChar char="–"/>
        <a:tabLst/>
        <a:defRPr sz="500" b="0" i="0" kern="1200">
          <a:solidFill>
            <a:schemeClr val="tx1"/>
          </a:solidFill>
          <a:latin typeface="Helvetica Now Text" panose="020B0504030202020204" pitchFamily="34" charset="77"/>
          <a:ea typeface="+mn-ea"/>
          <a:cs typeface="+mn-cs"/>
        </a:defRPr>
      </a:lvl6pPr>
      <a:lvl7pPr marL="0" indent="0" algn="l" defTabSz="456447" rtl="0" eaLnBrk="1" latinLnBrk="0" hangingPunct="1">
        <a:lnSpc>
          <a:spcPct val="117000"/>
        </a:lnSpc>
        <a:spcBef>
          <a:spcPts val="0"/>
        </a:spcBef>
        <a:buFont typeface="Arial" panose="020B0604020202020204" pitchFamily="34" charset="0"/>
        <a:buNone/>
        <a:tabLst/>
        <a:defRPr sz="500" b="0" i="0" kern="1200">
          <a:solidFill>
            <a:schemeClr val="tx1"/>
          </a:solidFill>
          <a:latin typeface="Helvetica Now Text" panose="020B0504030202020204" pitchFamily="34" charset="77"/>
          <a:ea typeface="+mn-ea"/>
          <a:cs typeface="+mn-cs"/>
        </a:defRPr>
      </a:lvl7pPr>
      <a:lvl8pPr marL="0" indent="0" algn="l" defTabSz="456447" rtl="0" eaLnBrk="1" latinLnBrk="0" hangingPunct="1">
        <a:lnSpc>
          <a:spcPct val="117000"/>
        </a:lnSpc>
        <a:spcBef>
          <a:spcPts val="0"/>
        </a:spcBef>
        <a:buFont typeface="Arial" panose="020B0604020202020204" pitchFamily="34" charset="0"/>
        <a:buNone/>
        <a:tabLst/>
        <a:defRPr sz="500" b="0" i="0" kern="1200">
          <a:solidFill>
            <a:schemeClr val="tx1"/>
          </a:solidFill>
          <a:latin typeface="Helvetica Now Text" panose="020B0504030202020204" pitchFamily="34" charset="77"/>
          <a:ea typeface="+mn-ea"/>
          <a:cs typeface="+mn-cs"/>
        </a:defRPr>
      </a:lvl8pPr>
      <a:lvl9pPr marL="0" indent="0" algn="l" defTabSz="456447" rtl="0" eaLnBrk="1" latinLnBrk="0" hangingPunct="1">
        <a:lnSpc>
          <a:spcPct val="117000"/>
        </a:lnSpc>
        <a:spcBef>
          <a:spcPts val="0"/>
        </a:spcBef>
        <a:buFont typeface="Arial" panose="020B0604020202020204" pitchFamily="34" charset="0"/>
        <a:buNone/>
        <a:tabLst/>
        <a:defRPr sz="500" b="0" i="0" kern="1200">
          <a:solidFill>
            <a:schemeClr val="tx1"/>
          </a:solidFill>
          <a:latin typeface="Helvetica Now Text" panose="020B0504030202020204" pitchFamily="34" charset="77"/>
          <a:ea typeface="+mn-ea"/>
          <a:cs typeface="+mn-cs"/>
        </a:defRPr>
      </a:lvl9pPr>
    </p:bodyStyle>
    <p:otherStyle>
      <a:defPPr>
        <a:defRPr lang="en-US"/>
      </a:defPPr>
      <a:lvl1pPr marL="0" algn="l" defTabSz="456447" rtl="0" eaLnBrk="1" latinLnBrk="0" hangingPunct="1">
        <a:defRPr sz="898" kern="1200">
          <a:solidFill>
            <a:schemeClr val="tx1"/>
          </a:solidFill>
          <a:latin typeface="+mn-lt"/>
          <a:ea typeface="+mn-ea"/>
          <a:cs typeface="+mn-cs"/>
        </a:defRPr>
      </a:lvl1pPr>
      <a:lvl2pPr marL="228223" algn="l" defTabSz="456447" rtl="0" eaLnBrk="1" latinLnBrk="0" hangingPunct="1">
        <a:defRPr sz="898" kern="1200">
          <a:solidFill>
            <a:schemeClr val="tx1"/>
          </a:solidFill>
          <a:latin typeface="+mn-lt"/>
          <a:ea typeface="+mn-ea"/>
          <a:cs typeface="+mn-cs"/>
        </a:defRPr>
      </a:lvl2pPr>
      <a:lvl3pPr marL="456447" algn="l" defTabSz="456447" rtl="0" eaLnBrk="1" latinLnBrk="0" hangingPunct="1">
        <a:defRPr sz="898" kern="1200">
          <a:solidFill>
            <a:schemeClr val="tx1"/>
          </a:solidFill>
          <a:latin typeface="+mn-lt"/>
          <a:ea typeface="+mn-ea"/>
          <a:cs typeface="+mn-cs"/>
        </a:defRPr>
      </a:lvl3pPr>
      <a:lvl4pPr marL="684669" algn="l" defTabSz="456447" rtl="0" eaLnBrk="1" latinLnBrk="0" hangingPunct="1">
        <a:defRPr sz="898" kern="1200">
          <a:solidFill>
            <a:schemeClr val="tx1"/>
          </a:solidFill>
          <a:latin typeface="+mn-lt"/>
          <a:ea typeface="+mn-ea"/>
          <a:cs typeface="+mn-cs"/>
        </a:defRPr>
      </a:lvl4pPr>
      <a:lvl5pPr marL="912892" algn="l" defTabSz="456447" rtl="0" eaLnBrk="1" latinLnBrk="0" hangingPunct="1">
        <a:defRPr sz="898" kern="1200">
          <a:solidFill>
            <a:schemeClr val="tx1"/>
          </a:solidFill>
          <a:latin typeface="+mn-lt"/>
          <a:ea typeface="+mn-ea"/>
          <a:cs typeface="+mn-cs"/>
        </a:defRPr>
      </a:lvl5pPr>
      <a:lvl6pPr marL="1141115" algn="l" defTabSz="456447" rtl="0" eaLnBrk="1" latinLnBrk="0" hangingPunct="1">
        <a:defRPr sz="898" kern="1200">
          <a:solidFill>
            <a:schemeClr val="tx1"/>
          </a:solidFill>
          <a:latin typeface="+mn-lt"/>
          <a:ea typeface="+mn-ea"/>
          <a:cs typeface="+mn-cs"/>
        </a:defRPr>
      </a:lvl6pPr>
      <a:lvl7pPr marL="1369338" algn="l" defTabSz="456447" rtl="0" eaLnBrk="1" latinLnBrk="0" hangingPunct="1">
        <a:defRPr sz="898" kern="1200">
          <a:solidFill>
            <a:schemeClr val="tx1"/>
          </a:solidFill>
          <a:latin typeface="+mn-lt"/>
          <a:ea typeface="+mn-ea"/>
          <a:cs typeface="+mn-cs"/>
        </a:defRPr>
      </a:lvl7pPr>
      <a:lvl8pPr marL="1597561" algn="l" defTabSz="456447" rtl="0" eaLnBrk="1" latinLnBrk="0" hangingPunct="1">
        <a:defRPr sz="898" kern="1200">
          <a:solidFill>
            <a:schemeClr val="tx1"/>
          </a:solidFill>
          <a:latin typeface="+mn-lt"/>
          <a:ea typeface="+mn-ea"/>
          <a:cs typeface="+mn-cs"/>
        </a:defRPr>
      </a:lvl8pPr>
      <a:lvl9pPr marL="1825784" algn="l" defTabSz="456447" rtl="0" eaLnBrk="1" latinLnBrk="0" hangingPunct="1">
        <a:defRPr sz="898" kern="1200">
          <a:solidFill>
            <a:schemeClr val="tx1"/>
          </a:solidFill>
          <a:latin typeface="+mn-lt"/>
          <a:ea typeface="+mn-ea"/>
          <a:cs typeface="+mn-cs"/>
        </a:defRPr>
      </a:lvl9pPr>
    </p:otherStyle>
  </p:txStyles>
  <p:extLst>
    <p:ext uri="{27BBF7A9-308A-43DC-89C8-2F10F3537804}">
      <p15:sldGuideLst xmlns:p15="http://schemas.microsoft.com/office/powerpoint/2012/main">
        <p15:guide id="175" orient="horz" pos="15120">
          <p15:clr>
            <a:srgbClr val="F26B43"/>
          </p15:clr>
        </p15:guide>
        <p15:guide id="176" pos="961">
          <p15:clr>
            <a:srgbClr val="F26B43"/>
          </p15:clr>
        </p15:guide>
        <p15:guide id="177" pos="1920">
          <p15:clr>
            <a:srgbClr val="F26B43"/>
          </p15:clr>
        </p15:guide>
        <p15:guide id="178" pos="2880">
          <p15:clr>
            <a:srgbClr val="F26B43"/>
          </p15:clr>
        </p15:guide>
        <p15:guide id="179" pos="3837">
          <p15:clr>
            <a:srgbClr val="F26B43"/>
          </p15:clr>
        </p15:guide>
        <p15:guide id="180" pos="4800">
          <p15:clr>
            <a:srgbClr val="F26B43"/>
          </p15:clr>
        </p15:guide>
        <p15:guide id="181" pos="5759">
          <p15:clr>
            <a:srgbClr val="F26B43"/>
          </p15:clr>
        </p15:guide>
        <p15:guide id="182" pos="6722">
          <p15:clr>
            <a:srgbClr val="F26B43"/>
          </p15:clr>
        </p15:guide>
        <p15:guide id="183" pos="8641">
          <p15:clr>
            <a:srgbClr val="F26B43"/>
          </p15:clr>
        </p15:guide>
        <p15:guide id="184" pos="7684">
          <p15:clr>
            <a:srgbClr val="F26B43"/>
          </p15:clr>
        </p15:guide>
        <p15:guide id="185" pos="9604">
          <p15:clr>
            <a:srgbClr val="F26B43"/>
          </p15:clr>
        </p15:guide>
        <p15:guide id="186" pos="10567">
          <p15:clr>
            <a:srgbClr val="F26B43"/>
          </p15:clr>
        </p15:guide>
        <p15:guide id="187" pos="11524">
          <p15:clr>
            <a:srgbClr val="F26B43"/>
          </p15:clr>
        </p15:guide>
        <p15:guide id="188" pos="12487">
          <p15:clr>
            <a:srgbClr val="F26B43"/>
          </p15:clr>
        </p15:guide>
        <p15:guide id="189" pos="13449">
          <p15:clr>
            <a:srgbClr val="F26B43"/>
          </p15:clr>
        </p15:guide>
        <p15:guide id="190" pos="14406">
          <p15:clr>
            <a:srgbClr val="F26B43"/>
          </p15:clr>
        </p15:guide>
        <p15:guide id="191" pos="15369">
          <p15:clr>
            <a:srgbClr val="F26B43"/>
          </p15:clr>
        </p15:guide>
        <p15:guide id="192" pos="16332">
          <p15:clr>
            <a:srgbClr val="F26B43"/>
          </p15:clr>
        </p15:guide>
        <p15:guide id="193" pos="17289">
          <p15:clr>
            <a:srgbClr val="F26B43"/>
          </p15:clr>
        </p15:guide>
        <p15:guide id="194" pos="18251">
          <p15:clr>
            <a:srgbClr val="F26B43"/>
          </p15:clr>
        </p15:guide>
        <p15:guide id="195" pos="19214">
          <p15:clr>
            <a:srgbClr val="F26B43"/>
          </p15:clr>
        </p15:guide>
        <p15:guide id="196" pos="20171">
          <p15:clr>
            <a:srgbClr val="F26B43"/>
          </p15:clr>
        </p15:guide>
        <p15:guide id="197" pos="21134">
          <p15:clr>
            <a:srgbClr val="F26B43"/>
          </p15:clr>
        </p15:guide>
        <p15:guide id="198" pos="22093">
          <p15:clr>
            <a:srgbClr val="F26B43"/>
          </p15:clr>
        </p15:guide>
        <p15:guide id="199" pos="23053">
          <p15:clr>
            <a:srgbClr val="F26B43"/>
          </p15:clr>
        </p15:guide>
        <p15:guide id="200" pos="24016">
          <p15:clr>
            <a:srgbClr val="F26B43"/>
          </p15:clr>
        </p15:guide>
        <p15:guide id="201" pos="24979">
          <p15:clr>
            <a:srgbClr val="F26B43"/>
          </p15:clr>
        </p15:guide>
        <p15:guide id="202" pos="25936">
          <p15:clr>
            <a:srgbClr val="F26B43"/>
          </p15:clr>
        </p15:guide>
        <p15:guide id="203" pos="26899">
          <p15:clr>
            <a:srgbClr val="F26B43"/>
          </p15:clr>
        </p15:guide>
        <p15:guide id="204" pos="27862">
          <p15:clr>
            <a:srgbClr val="F26B43"/>
          </p15:clr>
        </p15:guide>
        <p15:guide id="205" pos="28818">
          <p15:clr>
            <a:srgbClr val="F26B43"/>
          </p15:clr>
        </p15:guide>
        <p15:guide id="206" pos="29781">
          <p15:clr>
            <a:srgbClr val="F26B43"/>
          </p15:clr>
        </p15:guide>
        <p15:guide id="207" orient="horz" pos="1152">
          <p15:clr>
            <a:srgbClr val="F26B43"/>
          </p15:clr>
        </p15:guide>
        <p15:guide id="208" orient="horz" pos="16316">
          <p15:clr>
            <a:srgbClr val="F26B43"/>
          </p15:clr>
        </p15:guide>
        <p15:guide id="209" orient="horz" pos="3936">
          <p15:clr>
            <a:srgbClr val="F26B43"/>
          </p15:clr>
        </p15:guide>
        <p15:guide id="210" orient="horz" pos="22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09FFF9-3442-FF44-8686-3A37756F3514}"/>
              </a:ext>
            </a:extLst>
          </p:cNvPr>
          <p:cNvSpPr>
            <a:spLocks noGrp="1"/>
          </p:cNvSpPr>
          <p:nvPr>
            <p:ph type="title"/>
          </p:nvPr>
        </p:nvSpPr>
        <p:spPr>
          <a:xfrm>
            <a:off x="493776" y="566928"/>
            <a:ext cx="9226296" cy="1179576"/>
          </a:xfrm>
          <a:prstGeom prst="rect">
            <a:avLst/>
          </a:prstGeom>
        </p:spPr>
        <p:txBody>
          <a:bodyPr vert="horz" lIns="91440" tIns="45720" rIns="91440" bIns="45720" rtlCol="0" anchor="t">
            <a:noAutofit/>
          </a:bodyPr>
          <a:lstStyle/>
          <a:p>
            <a:r>
              <a:rPr lang="en-US"/>
              <a:t>Click to edit Master title style</a:t>
            </a:r>
          </a:p>
        </p:txBody>
      </p:sp>
      <p:sp>
        <p:nvSpPr>
          <p:cNvPr id="6" name="Text Placeholder 2">
            <a:extLst>
              <a:ext uri="{FF2B5EF4-FFF2-40B4-BE49-F238E27FC236}">
                <a16:creationId xmlns:a16="http://schemas.microsoft.com/office/drawing/2014/main" id="{2381A4BD-E379-8245-BA41-A6A513BC041C}"/>
              </a:ext>
            </a:extLst>
          </p:cNvPr>
          <p:cNvSpPr txBox="1">
            <a:spLocks/>
          </p:cNvSpPr>
          <p:nvPr userDrawn="1"/>
        </p:nvSpPr>
        <p:spPr>
          <a:xfrm>
            <a:off x="545592" y="3925459"/>
            <a:ext cx="10515600" cy="2214563"/>
          </a:xfrm>
          <a:prstGeom prst="rect">
            <a:avLst/>
          </a:prstGeom>
        </p:spPr>
        <p:txBody>
          <a:bodyPr vert="horz" lIns="91440" tIns="45720" rIns="91440" bIns="45720" rtlCol="0">
            <a:normAutofit/>
          </a:bodyPr>
          <a:lstStyle>
            <a:lvl1pPr marL="514350" indent="-514350" algn="l" defTabSz="914400" rtl="0" eaLnBrk="1" latinLnBrk="0" hangingPunct="1">
              <a:lnSpc>
                <a:spcPct val="90000"/>
              </a:lnSpc>
              <a:spcBef>
                <a:spcPts val="1000"/>
              </a:spcBef>
              <a:buClr>
                <a:schemeClr val="accent6"/>
              </a:buClr>
              <a:buFont typeface="Arial" panose="020B0604020202020204" pitchFamily="34" charset="0"/>
              <a:buChar char="•"/>
              <a:defRPr sz="2800" b="0" i="0" kern="1200">
                <a:solidFill>
                  <a:srgbClr val="4A4A4A"/>
                </a:solidFill>
                <a:latin typeface="Montserrat" pitchFamily="2" charset="77"/>
                <a:ea typeface="+mn-ea"/>
                <a:cs typeface="+mn-cs"/>
              </a:defRPr>
            </a:lvl1pPr>
            <a:lvl2pPr marL="914400" indent="-457200" algn="l" defTabSz="914400" rtl="0" eaLnBrk="1" latinLnBrk="0" hangingPunct="1">
              <a:lnSpc>
                <a:spcPct val="90000"/>
              </a:lnSpc>
              <a:spcBef>
                <a:spcPts val="500"/>
              </a:spcBef>
              <a:buClr>
                <a:schemeClr val="accent6"/>
              </a:buClr>
              <a:buFont typeface="Arial" panose="020B0604020202020204" pitchFamily="34" charset="0"/>
              <a:buChar char="•"/>
              <a:defRPr sz="2400" b="0" i="0" kern="1200">
                <a:solidFill>
                  <a:srgbClr val="6D6C6E"/>
                </a:solidFill>
                <a:latin typeface="Montserrat" pitchFamily="2" charset="77"/>
                <a:ea typeface="+mn-ea"/>
                <a:cs typeface="+mn-cs"/>
              </a:defRPr>
            </a:lvl2pPr>
            <a:lvl3pPr marL="1371600" indent="-457200" algn="l" defTabSz="914400" rtl="0" eaLnBrk="1" latinLnBrk="0" hangingPunct="1">
              <a:lnSpc>
                <a:spcPct val="90000"/>
              </a:lnSpc>
              <a:spcBef>
                <a:spcPts val="500"/>
              </a:spcBef>
              <a:buClr>
                <a:schemeClr val="accent6"/>
              </a:buClr>
              <a:buFont typeface="Arial" panose="020B0604020202020204" pitchFamily="34" charset="0"/>
              <a:buChar char="•"/>
              <a:defRPr sz="2000" b="0" i="0" kern="1200">
                <a:solidFill>
                  <a:srgbClr val="6D6C6E"/>
                </a:solidFill>
                <a:latin typeface="Montserrat" pitchFamily="2" charset="77"/>
                <a:ea typeface="+mn-ea"/>
                <a:cs typeface="+mn-cs"/>
              </a:defRPr>
            </a:lvl3pPr>
            <a:lvl4pPr marL="1714500" indent="-3429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rgbClr val="6D6C6E"/>
                </a:solidFill>
                <a:latin typeface="Montserrat" pitchFamily="2" charset="77"/>
                <a:ea typeface="+mn-ea"/>
                <a:cs typeface="+mn-cs"/>
              </a:defRPr>
            </a:lvl4pPr>
            <a:lvl5pPr marL="2171700" indent="-342900" algn="l" defTabSz="914400" rtl="0" eaLnBrk="1" latinLnBrk="0" hangingPunct="1">
              <a:lnSpc>
                <a:spcPct val="90000"/>
              </a:lnSpc>
              <a:spcBef>
                <a:spcPts val="500"/>
              </a:spcBef>
              <a:buClr>
                <a:schemeClr val="accent6"/>
              </a:buClr>
              <a:buFont typeface="Arial" panose="020B0604020202020204" pitchFamily="34" charset="0"/>
              <a:buChar char="•"/>
              <a:defRPr sz="1800" b="0" i="0" kern="1200">
                <a:solidFill>
                  <a:srgbClr val="6D6C6E"/>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D6C6E"/>
              </a:buClr>
              <a:buSzPct val="90000"/>
              <a:buFont typeface="+mj-lt"/>
              <a:buAutoNum type="arabicPeriod"/>
            </a:pPr>
            <a:endParaRPr lang="en-US">
              <a:solidFill>
                <a:srgbClr val="4A4A4A"/>
              </a:solidFill>
            </a:endParaRPr>
          </a:p>
        </p:txBody>
      </p:sp>
    </p:spTree>
    <p:extLst>
      <p:ext uri="{BB962C8B-B14F-4D97-AF65-F5344CB8AC3E}">
        <p14:creationId xmlns:p14="http://schemas.microsoft.com/office/powerpoint/2010/main" val="83924439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Lst>
  <p:txStyles>
    <p:titleStyle>
      <a:lvl1pPr algn="l" defTabSz="914400" rtl="0" eaLnBrk="1" latinLnBrk="0" hangingPunct="1">
        <a:lnSpc>
          <a:spcPct val="120000"/>
        </a:lnSpc>
        <a:spcBef>
          <a:spcPct val="0"/>
        </a:spcBef>
        <a:spcAft>
          <a:spcPts val="1200"/>
        </a:spcAft>
        <a:buNone/>
        <a:defRPr sz="2800" b="1" i="0" kern="1200">
          <a:solidFill>
            <a:schemeClr val="tx1"/>
          </a:solidFill>
          <a:latin typeface="Montserrat SemiBold" pitchFamily="2" charset="77"/>
          <a:ea typeface="+mj-ea"/>
          <a:cs typeface="+mj-cs"/>
        </a:defRPr>
      </a:lvl1pPr>
    </p:titleStyle>
    <p:bodyStyle>
      <a:lvl1pPr marL="283464" indent="-283464" algn="l" defTabSz="914400" rtl="0" eaLnBrk="1" latinLnBrk="0" hangingPunct="1">
        <a:lnSpc>
          <a:spcPct val="120000"/>
        </a:lnSpc>
        <a:spcBef>
          <a:spcPts val="300"/>
        </a:spcBef>
        <a:spcAft>
          <a:spcPts val="600"/>
        </a:spcAft>
        <a:buClr>
          <a:srgbClr val="468529"/>
        </a:buClr>
        <a:buSzPct val="125000"/>
        <a:buFont typeface="Arial" panose="020B0604020202020204" pitchFamily="34" charset="0"/>
        <a:buChar char="•"/>
        <a:defRPr sz="1400" b="0" i="0" kern="1200">
          <a:solidFill>
            <a:schemeClr val="tx1"/>
          </a:solidFill>
          <a:latin typeface="Montserrat" pitchFamily="2" charset="77"/>
          <a:ea typeface="+mn-ea"/>
          <a:cs typeface="+mn-cs"/>
        </a:defRPr>
      </a:lvl1pPr>
      <a:lvl2pPr marL="740664" indent="-283464" algn="l" defTabSz="914400" rtl="0" eaLnBrk="1" latinLnBrk="0" hangingPunct="1">
        <a:lnSpc>
          <a:spcPct val="120000"/>
        </a:lnSpc>
        <a:spcBef>
          <a:spcPts val="300"/>
        </a:spcBef>
        <a:spcAft>
          <a:spcPts val="300"/>
        </a:spcAft>
        <a:buClr>
          <a:srgbClr val="468529"/>
        </a:buClr>
        <a:buSzPct val="90000"/>
        <a:buFont typeface="Courier New" panose="02070309020205020404" pitchFamily="49" charset="0"/>
        <a:buChar char="o"/>
        <a:defRPr sz="1400" b="0" i="0" kern="1200">
          <a:solidFill>
            <a:schemeClr val="tx1"/>
          </a:solidFill>
          <a:latin typeface="Montserrat" pitchFamily="2" charset="77"/>
          <a:ea typeface="+mn-ea"/>
          <a:cs typeface="+mn-cs"/>
        </a:defRPr>
      </a:lvl2pPr>
      <a:lvl3pPr marL="1085850" indent="-171450" algn="l" defTabSz="914400" rtl="0" eaLnBrk="1" latinLnBrk="0" hangingPunct="1">
        <a:lnSpc>
          <a:spcPct val="120000"/>
        </a:lnSpc>
        <a:spcBef>
          <a:spcPts val="300"/>
        </a:spcBef>
        <a:spcAft>
          <a:spcPts val="300"/>
        </a:spcAft>
        <a:buClr>
          <a:srgbClr val="468529"/>
        </a:buClr>
        <a:buSzPct val="100000"/>
        <a:buFont typeface="Courier New" panose="02070309020205020404" pitchFamily="49" charset="0"/>
        <a:buChar char="o"/>
        <a:defRPr sz="1400" b="0" i="0" kern="1200">
          <a:solidFill>
            <a:schemeClr val="tx1"/>
          </a:solidFill>
          <a:latin typeface="Montserrat" pitchFamily="2" charset="77"/>
          <a:ea typeface="+mn-ea"/>
          <a:cs typeface="+mn-cs"/>
        </a:defRPr>
      </a:lvl3pPr>
      <a:lvl4pPr marL="1371600" indent="0" algn="l" defTabSz="914400" rtl="0" eaLnBrk="1" latinLnBrk="0" hangingPunct="1">
        <a:lnSpc>
          <a:spcPct val="120000"/>
        </a:lnSpc>
        <a:spcBef>
          <a:spcPts val="300"/>
        </a:spcBef>
        <a:spcAft>
          <a:spcPts val="300"/>
        </a:spcAft>
        <a:buClr>
          <a:srgbClr val="468529"/>
        </a:buClr>
        <a:buSzPct val="90000"/>
        <a:buFont typeface="Courier New" panose="02070309020205020404" pitchFamily="49" charset="0"/>
        <a:buNone/>
        <a:defRPr sz="1400" b="0" i="0" kern="1200">
          <a:solidFill>
            <a:schemeClr val="tx1"/>
          </a:solidFill>
          <a:latin typeface="Montserrat" pitchFamily="2" charset="77"/>
          <a:ea typeface="+mn-ea"/>
          <a:cs typeface="+mn-cs"/>
        </a:defRPr>
      </a:lvl4pPr>
      <a:lvl5pPr marL="2112264" indent="-283464" algn="l" defTabSz="914400" rtl="0" eaLnBrk="1" latinLnBrk="0" hangingPunct="1">
        <a:lnSpc>
          <a:spcPct val="120000"/>
        </a:lnSpc>
        <a:spcBef>
          <a:spcPts val="300"/>
        </a:spcBef>
        <a:spcAft>
          <a:spcPts val="300"/>
        </a:spcAft>
        <a:buClr>
          <a:srgbClr val="468529"/>
        </a:buClr>
        <a:buSzPct val="125000"/>
        <a:buFont typeface="Arial" panose="020B0604020202020204" pitchFamily="34" charset="0"/>
        <a:buChar char="•"/>
        <a:defRPr sz="1400" b="0" i="0" kern="1200">
          <a:solidFill>
            <a:schemeClr val="tx1"/>
          </a:solidFill>
          <a:latin typeface="Montserrat" pitchFamily="2" charset="77"/>
          <a:ea typeface="+mn-ea"/>
          <a:cs typeface="+mn-cs"/>
        </a:defRPr>
      </a:lvl5pPr>
      <a:lvl6pPr marL="2571750" indent="-285750" algn="l" defTabSz="914400" rtl="0" eaLnBrk="1" latinLnBrk="0" hangingPunct="1">
        <a:lnSpc>
          <a:spcPct val="120000"/>
        </a:lnSpc>
        <a:spcBef>
          <a:spcPts val="300"/>
        </a:spcBef>
        <a:spcAft>
          <a:spcPts val="300"/>
        </a:spcAft>
        <a:buClr>
          <a:srgbClr val="468529"/>
        </a:buClr>
        <a:buSzPct val="90000"/>
        <a:buFont typeface="Courier New" panose="02070309020205020404" pitchFamily="49" charset="0"/>
        <a:buChar char="o"/>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85.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85.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2.png"/><Relationship Id="rId17" Type="http://schemas.openxmlformats.org/officeDocument/2006/relationships/image" Target="../media/image77.svg"/><Relationship Id="rId2" Type="http://schemas.openxmlformats.org/officeDocument/2006/relationships/notesSlide" Target="../notesSlides/notesSlide14.xml"/><Relationship Id="rId16" Type="http://schemas.openxmlformats.org/officeDocument/2006/relationships/image" Target="../media/image76.png"/><Relationship Id="rId1" Type="http://schemas.openxmlformats.org/officeDocument/2006/relationships/slideLayout" Target="../slideLayouts/slideLayout29.xml"/><Relationship Id="rId6" Type="http://schemas.openxmlformats.org/officeDocument/2006/relationships/diagramColors" Target="../diagrams/colors3.xml"/><Relationship Id="rId11" Type="http://schemas.openxmlformats.org/officeDocument/2006/relationships/image" Target="../media/image71.svg"/><Relationship Id="rId5" Type="http://schemas.openxmlformats.org/officeDocument/2006/relationships/diagramQuickStyle" Target="../diagrams/quickStyle3.xml"/><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diagramLayout" Target="../diagrams/layout3.xml"/><Relationship Id="rId9" Type="http://schemas.openxmlformats.org/officeDocument/2006/relationships/image" Target="../media/image69.svg"/><Relationship Id="rId1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34.xml"/><Relationship Id="rId5" Type="http://schemas.openxmlformats.org/officeDocument/2006/relationships/image" Target="../media/image81.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2.jpe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10" Type="http://schemas.openxmlformats.org/officeDocument/2006/relationships/image" Target="../media/image45.jpeg"/><Relationship Id="rId4" Type="http://schemas.openxmlformats.org/officeDocument/2006/relationships/image" Target="../media/image38.png"/><Relationship Id="rId9" Type="http://schemas.openxmlformats.org/officeDocument/2006/relationships/image" Target="../media/image44.jpg"/></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hyperlink" Target="https://www.ml6.eu/blogpost/how-llms-access-real-time-data-from-the-web#:~:text=functionality%3A%20as%20a%20user%2C%20you,You%20can%20be%20impacted" TargetMode="External"/><Relationship Id="rId7" Type="http://schemas.openxmlformats.org/officeDocument/2006/relationships/diagramColors" Target="../diagrams/colors7.xml"/><Relationship Id="rId2" Type="http://schemas.openxmlformats.org/officeDocument/2006/relationships/notesSlide" Target="../notesSlides/notesSlide25.xml"/><Relationship Id="rId1" Type="http://schemas.openxmlformats.org/officeDocument/2006/relationships/slideLayout" Target="../slideLayouts/slideLayout8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85.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5.xm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github.com/karimhbadr1/SIOP_2025_LLMS_for_IOs_Masterclas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8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065C-67CD-2DDF-5874-EE3A222472C9}"/>
              </a:ext>
            </a:extLst>
          </p:cNvPr>
          <p:cNvSpPr>
            <a:spLocks noGrp="1"/>
          </p:cNvSpPr>
          <p:nvPr>
            <p:ph type="ctrTitle"/>
          </p:nvPr>
        </p:nvSpPr>
        <p:spPr/>
        <p:txBody>
          <a:bodyPr>
            <a:normAutofit/>
          </a:bodyPr>
          <a:lstStyle/>
          <a:p>
            <a:r>
              <a:rPr lang="en-US" sz="4800" noProof="0" dirty="0">
                <a:latin typeface="Arial" panose="020B0604020202020204" pitchFamily="34" charset="0"/>
                <a:cs typeface="Arial" panose="020B0604020202020204" pitchFamily="34" charset="0"/>
              </a:rPr>
              <a:t>LLMs for I/</a:t>
            </a:r>
            <a:r>
              <a:rPr lang="en-US" sz="4800" noProof="0" dirty="0" err="1">
                <a:latin typeface="Arial" panose="020B0604020202020204" pitchFamily="34" charset="0"/>
                <a:cs typeface="Arial" panose="020B0604020202020204" pitchFamily="34" charset="0"/>
              </a:rPr>
              <a:t>Os</a:t>
            </a:r>
            <a:br>
              <a:rPr lang="en-US" sz="3200" noProof="0" dirty="0">
                <a:latin typeface="Arial" panose="020B0604020202020204" pitchFamily="34" charset="0"/>
                <a:cs typeface="Arial" panose="020B0604020202020204" pitchFamily="34" charset="0"/>
              </a:rPr>
            </a:br>
            <a:endParaRPr lang="en-US" sz="3200" noProof="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591C055-44AC-A27E-DADE-967C2CFD9757}"/>
              </a:ext>
            </a:extLst>
          </p:cNvPr>
          <p:cNvSpPr>
            <a:spLocks noGrp="1"/>
          </p:cNvSpPr>
          <p:nvPr>
            <p:ph type="subTitle" idx="1"/>
          </p:nvPr>
        </p:nvSpPr>
        <p:spPr/>
        <p:txBody>
          <a:bodyPr>
            <a:normAutofit/>
          </a:bodyPr>
          <a:lstStyle/>
          <a:p>
            <a:r>
              <a:rPr lang="en-US" sz="3200" noProof="0" dirty="0">
                <a:latin typeface="Arial" panose="020B0604020202020204" pitchFamily="34" charset="0"/>
                <a:cs typeface="Arial" panose="020B0604020202020204" pitchFamily="34" charset="0"/>
              </a:rPr>
              <a:t>A Functionalities and Applications Masterclass</a:t>
            </a:r>
            <a:endParaRPr lang="en-US" sz="3200" noProof="0" dirty="0"/>
          </a:p>
        </p:txBody>
      </p:sp>
      <p:pic>
        <p:nvPicPr>
          <p:cNvPr id="5" name="Picture 4" descr="A black and red sign with blue text&#10;&#10;Description automatically generated">
            <a:extLst>
              <a:ext uri="{FF2B5EF4-FFF2-40B4-BE49-F238E27FC236}">
                <a16:creationId xmlns:a16="http://schemas.microsoft.com/office/drawing/2014/main" id="{B332B7FD-DCC4-B9E8-FD57-E891873FE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2" y="5045881"/>
            <a:ext cx="4920792" cy="1565707"/>
          </a:xfrm>
          <a:prstGeom prst="rect">
            <a:avLst/>
          </a:prstGeom>
        </p:spPr>
      </p:pic>
      <p:pic>
        <p:nvPicPr>
          <p:cNvPr id="7" name="Graphic 6">
            <a:extLst>
              <a:ext uri="{FF2B5EF4-FFF2-40B4-BE49-F238E27FC236}">
                <a16:creationId xmlns:a16="http://schemas.microsoft.com/office/drawing/2014/main" id="{27597F94-8329-EC61-725F-23F87E8119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902" y="5446018"/>
            <a:ext cx="2286000" cy="866775"/>
          </a:xfrm>
          <a:prstGeom prst="rect">
            <a:avLst/>
          </a:prstGeom>
        </p:spPr>
      </p:pic>
      <p:pic>
        <p:nvPicPr>
          <p:cNvPr id="9" name="Picture 8" descr="A black background with grey letters&#10;&#10;Description automatically generated">
            <a:extLst>
              <a:ext uri="{FF2B5EF4-FFF2-40B4-BE49-F238E27FC236}">
                <a16:creationId xmlns:a16="http://schemas.microsoft.com/office/drawing/2014/main" id="{562424D5-56C4-E6AF-5FBF-9654B9DD29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1981" y="5156456"/>
            <a:ext cx="2422623" cy="1344555"/>
          </a:xfrm>
          <a:prstGeom prst="rect">
            <a:avLst/>
          </a:prstGeom>
        </p:spPr>
      </p:pic>
      <p:pic>
        <p:nvPicPr>
          <p:cNvPr id="6" name="Picture 5" descr="A black and orange letter&#10;&#10;Description automatically generated">
            <a:extLst>
              <a:ext uri="{FF2B5EF4-FFF2-40B4-BE49-F238E27FC236}">
                <a16:creationId xmlns:a16="http://schemas.microsoft.com/office/drawing/2014/main" id="{6EE9046A-5843-FCAF-408A-87AC7F003D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0395" y="5586605"/>
            <a:ext cx="1714500" cy="484256"/>
          </a:xfrm>
          <a:prstGeom prst="rect">
            <a:avLst/>
          </a:prstGeom>
        </p:spPr>
      </p:pic>
    </p:spTree>
    <p:extLst>
      <p:ext uri="{BB962C8B-B14F-4D97-AF65-F5344CB8AC3E}">
        <p14:creationId xmlns:p14="http://schemas.microsoft.com/office/powerpoint/2010/main" val="6227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74154-E2E8-7219-7032-3AEE229B9EBB}"/>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8CD9AF2B-B0F5-EB6C-A79C-3C41F4F89505}"/>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7D33E4ED-D359-5094-71D2-9ED3F229DF6D}"/>
              </a:ext>
            </a:extLst>
          </p:cNvPr>
          <p:cNvSpPr>
            <a:spLocks noGrp="1"/>
          </p:cNvSpPr>
          <p:nvPr>
            <p:ph type="title"/>
          </p:nvPr>
        </p:nvSpPr>
        <p:spPr>
          <a:xfrm>
            <a:off x="490809" y="566927"/>
            <a:ext cx="10675941" cy="500778"/>
          </a:xfrm>
        </p:spPr>
        <p:txBody>
          <a:bodyPr/>
          <a:lstStyle/>
          <a:p>
            <a:r>
              <a:rPr lang="en-US" dirty="0"/>
              <a:t>It’s Not Just ChatGPT</a:t>
            </a:r>
            <a:endParaRPr lang="en-GB" dirty="0"/>
          </a:p>
        </p:txBody>
      </p:sp>
      <p:graphicFrame>
        <p:nvGraphicFramePr>
          <p:cNvPr id="6" name="Table 5">
            <a:extLst>
              <a:ext uri="{FF2B5EF4-FFF2-40B4-BE49-F238E27FC236}">
                <a16:creationId xmlns:a16="http://schemas.microsoft.com/office/drawing/2014/main" id="{C05C6C8A-B8A8-9314-247A-1911413CB980}"/>
              </a:ext>
            </a:extLst>
          </p:cNvPr>
          <p:cNvGraphicFramePr>
            <a:graphicFrameLocks noGrp="1"/>
          </p:cNvGraphicFramePr>
          <p:nvPr/>
        </p:nvGraphicFramePr>
        <p:xfrm>
          <a:off x="3155675" y="1255259"/>
          <a:ext cx="5880650" cy="2225040"/>
        </p:xfrm>
        <a:graphic>
          <a:graphicData uri="http://schemas.openxmlformats.org/drawingml/2006/table">
            <a:tbl>
              <a:tblPr firstRow="1" bandRow="1">
                <a:tableStyleId>{F5AB1C69-6EDB-4FF4-983F-18BD219EF322}</a:tableStyleId>
              </a:tblPr>
              <a:tblGrid>
                <a:gridCol w="2940325">
                  <a:extLst>
                    <a:ext uri="{9D8B030D-6E8A-4147-A177-3AD203B41FA5}">
                      <a16:colId xmlns:a16="http://schemas.microsoft.com/office/drawing/2014/main" val="3752546807"/>
                    </a:ext>
                  </a:extLst>
                </a:gridCol>
                <a:gridCol w="2940325">
                  <a:extLst>
                    <a:ext uri="{9D8B030D-6E8A-4147-A177-3AD203B41FA5}">
                      <a16:colId xmlns:a16="http://schemas.microsoft.com/office/drawing/2014/main" val="2262751229"/>
                    </a:ext>
                  </a:extLst>
                </a:gridCol>
              </a:tblGrid>
              <a:tr h="370840">
                <a:tc>
                  <a:txBody>
                    <a:bodyPr/>
                    <a:lstStyle/>
                    <a:p>
                      <a:pPr algn="ctr"/>
                      <a:r>
                        <a:rPr lang="en-US" dirty="0"/>
                        <a:t>Model</a:t>
                      </a:r>
                    </a:p>
                  </a:txBody>
                  <a:tcPr/>
                </a:tc>
                <a:tc>
                  <a:txBody>
                    <a:bodyPr/>
                    <a:lstStyle/>
                    <a:p>
                      <a:pPr algn="ctr"/>
                      <a:r>
                        <a:rPr lang="en-US" dirty="0"/>
                        <a:t>Company</a:t>
                      </a:r>
                    </a:p>
                  </a:txBody>
                  <a:tcPr/>
                </a:tc>
                <a:extLst>
                  <a:ext uri="{0D108BD9-81ED-4DB2-BD59-A6C34878D82A}">
                    <a16:rowId xmlns:a16="http://schemas.microsoft.com/office/drawing/2014/main" val="585561526"/>
                  </a:ext>
                </a:extLst>
              </a:tr>
              <a:tr h="370840">
                <a:tc>
                  <a:txBody>
                    <a:bodyPr/>
                    <a:lstStyle/>
                    <a:p>
                      <a:pPr algn="ctr"/>
                      <a:r>
                        <a:rPr lang="en-US" dirty="0"/>
                        <a:t>ChatGPT</a:t>
                      </a:r>
                    </a:p>
                  </a:txBody>
                  <a:tcPr/>
                </a:tc>
                <a:tc>
                  <a:txBody>
                    <a:bodyPr/>
                    <a:lstStyle/>
                    <a:p>
                      <a:pPr algn="ctr"/>
                      <a:r>
                        <a:rPr lang="en-US" dirty="0"/>
                        <a:t>OpenAI</a:t>
                      </a:r>
                    </a:p>
                  </a:txBody>
                  <a:tcPr/>
                </a:tc>
                <a:extLst>
                  <a:ext uri="{0D108BD9-81ED-4DB2-BD59-A6C34878D82A}">
                    <a16:rowId xmlns:a16="http://schemas.microsoft.com/office/drawing/2014/main" val="3794836175"/>
                  </a:ext>
                </a:extLst>
              </a:tr>
              <a:tr h="370840">
                <a:tc>
                  <a:txBody>
                    <a:bodyPr/>
                    <a:lstStyle/>
                    <a:p>
                      <a:pPr algn="ctr"/>
                      <a:r>
                        <a:rPr lang="en-US" dirty="0"/>
                        <a:t>Claude</a:t>
                      </a:r>
                    </a:p>
                  </a:txBody>
                  <a:tcPr/>
                </a:tc>
                <a:tc>
                  <a:txBody>
                    <a:bodyPr/>
                    <a:lstStyle/>
                    <a:p>
                      <a:pPr algn="ctr"/>
                      <a:r>
                        <a:rPr lang="en-US" dirty="0"/>
                        <a:t>Anthropic</a:t>
                      </a:r>
                    </a:p>
                  </a:txBody>
                  <a:tcPr/>
                </a:tc>
                <a:extLst>
                  <a:ext uri="{0D108BD9-81ED-4DB2-BD59-A6C34878D82A}">
                    <a16:rowId xmlns:a16="http://schemas.microsoft.com/office/drawing/2014/main" val="3228925159"/>
                  </a:ext>
                </a:extLst>
              </a:tr>
              <a:tr h="370840">
                <a:tc>
                  <a:txBody>
                    <a:bodyPr/>
                    <a:lstStyle/>
                    <a:p>
                      <a:pPr algn="ctr"/>
                      <a:r>
                        <a:rPr lang="en-US" dirty="0"/>
                        <a:t>Gemini (formerly Bard)</a:t>
                      </a:r>
                    </a:p>
                  </a:txBody>
                  <a:tcPr/>
                </a:tc>
                <a:tc>
                  <a:txBody>
                    <a:bodyPr/>
                    <a:lstStyle/>
                    <a:p>
                      <a:pPr algn="ctr"/>
                      <a:r>
                        <a:rPr lang="en-US" dirty="0"/>
                        <a:t>Google</a:t>
                      </a:r>
                    </a:p>
                  </a:txBody>
                  <a:tcPr/>
                </a:tc>
                <a:extLst>
                  <a:ext uri="{0D108BD9-81ED-4DB2-BD59-A6C34878D82A}">
                    <a16:rowId xmlns:a16="http://schemas.microsoft.com/office/drawing/2014/main" val="2747912067"/>
                  </a:ext>
                </a:extLst>
              </a:tr>
              <a:tr h="370840">
                <a:tc>
                  <a:txBody>
                    <a:bodyPr/>
                    <a:lstStyle/>
                    <a:p>
                      <a:pPr algn="ctr"/>
                      <a:r>
                        <a:rPr lang="en-US" dirty="0"/>
                        <a:t>LLAMA</a:t>
                      </a:r>
                    </a:p>
                  </a:txBody>
                  <a:tcPr/>
                </a:tc>
                <a:tc>
                  <a:txBody>
                    <a:bodyPr/>
                    <a:lstStyle/>
                    <a:p>
                      <a:pPr algn="ctr"/>
                      <a:r>
                        <a:rPr lang="en-US" dirty="0"/>
                        <a:t>Meta</a:t>
                      </a:r>
                    </a:p>
                  </a:txBody>
                  <a:tcPr/>
                </a:tc>
                <a:extLst>
                  <a:ext uri="{0D108BD9-81ED-4DB2-BD59-A6C34878D82A}">
                    <a16:rowId xmlns:a16="http://schemas.microsoft.com/office/drawing/2014/main" val="560926354"/>
                  </a:ext>
                </a:extLst>
              </a:tr>
              <a:tr h="370840">
                <a:tc>
                  <a:txBody>
                    <a:bodyPr/>
                    <a:lstStyle/>
                    <a:p>
                      <a:pPr algn="ctr"/>
                      <a:r>
                        <a:rPr lang="en-US" dirty="0" err="1"/>
                        <a:t>DeepSeek</a:t>
                      </a:r>
                      <a:endParaRPr lang="en-US" dirty="0"/>
                    </a:p>
                  </a:txBody>
                  <a:tcPr/>
                </a:tc>
                <a:tc>
                  <a:txBody>
                    <a:bodyPr/>
                    <a:lstStyle/>
                    <a:p>
                      <a:pPr algn="ctr"/>
                      <a:r>
                        <a:rPr lang="en-US" dirty="0" err="1"/>
                        <a:t>DeepSeek</a:t>
                      </a:r>
                      <a:endParaRPr lang="en-US" dirty="0"/>
                    </a:p>
                  </a:txBody>
                  <a:tcPr/>
                </a:tc>
                <a:extLst>
                  <a:ext uri="{0D108BD9-81ED-4DB2-BD59-A6C34878D82A}">
                    <a16:rowId xmlns:a16="http://schemas.microsoft.com/office/drawing/2014/main" val="3681439863"/>
                  </a:ext>
                </a:extLst>
              </a:tr>
            </a:tbl>
          </a:graphicData>
        </a:graphic>
      </p:graphicFrame>
      <p:pic>
        <p:nvPicPr>
          <p:cNvPr id="1026" name="Picture 2">
            <a:extLst>
              <a:ext uri="{FF2B5EF4-FFF2-40B4-BE49-F238E27FC236}">
                <a16:creationId xmlns:a16="http://schemas.microsoft.com/office/drawing/2014/main" id="{AE1AF6FC-7D56-8579-EFB3-A34E86963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09" y="3748363"/>
            <a:ext cx="2397645" cy="13823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48D2CD-E24D-1C9F-0194-872C1F4E7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1766" y="4175088"/>
            <a:ext cx="2819400" cy="6088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2E80B36-2E12-474D-272B-A0F395D163F1}"/>
              </a:ext>
            </a:extLst>
          </p:cNvPr>
          <p:cNvPicPr>
            <a:picLocks noChangeAspect="1"/>
          </p:cNvPicPr>
          <p:nvPr/>
        </p:nvPicPr>
        <p:blipFill>
          <a:blip r:embed="rId5"/>
          <a:stretch>
            <a:fillRect/>
          </a:stretch>
        </p:blipFill>
        <p:spPr>
          <a:xfrm>
            <a:off x="6881369" y="3667854"/>
            <a:ext cx="2093738" cy="1623293"/>
          </a:xfrm>
          <a:prstGeom prst="rect">
            <a:avLst/>
          </a:prstGeom>
        </p:spPr>
      </p:pic>
      <p:pic>
        <p:nvPicPr>
          <p:cNvPr id="1030" name="Picture 6">
            <a:extLst>
              <a:ext uri="{FF2B5EF4-FFF2-40B4-BE49-F238E27FC236}">
                <a16:creationId xmlns:a16="http://schemas.microsoft.com/office/drawing/2014/main" id="{608B0E6A-24FE-D17A-45A5-D27806F6CA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8725" y="3748363"/>
            <a:ext cx="225742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3D7BCC3-241B-B741-4878-13BE4D1391C1}"/>
              </a:ext>
            </a:extLst>
          </p:cNvPr>
          <p:cNvPicPr>
            <a:picLocks noChangeAspect="1"/>
          </p:cNvPicPr>
          <p:nvPr/>
        </p:nvPicPr>
        <p:blipFill>
          <a:blip r:embed="rId7"/>
          <a:stretch>
            <a:fillRect/>
          </a:stretch>
        </p:blipFill>
        <p:spPr>
          <a:xfrm>
            <a:off x="4405311" y="5495608"/>
            <a:ext cx="3381377" cy="1229592"/>
          </a:xfrm>
          <a:prstGeom prst="rect">
            <a:avLst/>
          </a:prstGeom>
        </p:spPr>
      </p:pic>
    </p:spTree>
    <p:extLst>
      <p:ext uri="{BB962C8B-B14F-4D97-AF65-F5344CB8AC3E}">
        <p14:creationId xmlns:p14="http://schemas.microsoft.com/office/powerpoint/2010/main" val="1451223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1EBD-BDFA-BE8E-5425-36F31BAC7DEC}"/>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3C0694A2-1C55-EBA5-33B6-13F2836B4654}"/>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0855E534-1D45-80E9-D0B6-644C625CB653}"/>
              </a:ext>
            </a:extLst>
          </p:cNvPr>
          <p:cNvSpPr>
            <a:spLocks noGrp="1"/>
          </p:cNvSpPr>
          <p:nvPr>
            <p:ph type="title"/>
          </p:nvPr>
        </p:nvSpPr>
        <p:spPr>
          <a:xfrm>
            <a:off x="490809" y="566927"/>
            <a:ext cx="10675941" cy="500778"/>
          </a:xfrm>
        </p:spPr>
        <p:txBody>
          <a:bodyPr/>
          <a:lstStyle/>
          <a:p>
            <a:r>
              <a:rPr lang="en-US" dirty="0"/>
              <a:t>LLM Services are Evolving Quickly!</a:t>
            </a:r>
            <a:endParaRPr lang="en-GB" dirty="0"/>
          </a:p>
        </p:txBody>
      </p:sp>
      <p:graphicFrame>
        <p:nvGraphicFramePr>
          <p:cNvPr id="2" name="Table 1">
            <a:extLst>
              <a:ext uri="{FF2B5EF4-FFF2-40B4-BE49-F238E27FC236}">
                <a16:creationId xmlns:a16="http://schemas.microsoft.com/office/drawing/2014/main" id="{757A450F-2700-F0FC-8EA4-B6651BFF5953}"/>
              </a:ext>
            </a:extLst>
          </p:cNvPr>
          <p:cNvGraphicFramePr>
            <a:graphicFrameLocks noGrp="1"/>
          </p:cNvGraphicFramePr>
          <p:nvPr/>
        </p:nvGraphicFramePr>
        <p:xfrm>
          <a:off x="2282414" y="1338386"/>
          <a:ext cx="7092729" cy="2296160"/>
        </p:xfrm>
        <a:graphic>
          <a:graphicData uri="http://schemas.openxmlformats.org/drawingml/2006/table">
            <a:tbl>
              <a:tblPr firstRow="1" bandRow="1">
                <a:tableStyleId>{F5AB1C69-6EDB-4FF4-983F-18BD219EF322}</a:tableStyleId>
              </a:tblPr>
              <a:tblGrid>
                <a:gridCol w="2364243">
                  <a:extLst>
                    <a:ext uri="{9D8B030D-6E8A-4147-A177-3AD203B41FA5}">
                      <a16:colId xmlns:a16="http://schemas.microsoft.com/office/drawing/2014/main" val="2349025296"/>
                    </a:ext>
                  </a:extLst>
                </a:gridCol>
                <a:gridCol w="2364243">
                  <a:extLst>
                    <a:ext uri="{9D8B030D-6E8A-4147-A177-3AD203B41FA5}">
                      <a16:colId xmlns:a16="http://schemas.microsoft.com/office/drawing/2014/main" val="3752546807"/>
                    </a:ext>
                  </a:extLst>
                </a:gridCol>
                <a:gridCol w="2364243">
                  <a:extLst>
                    <a:ext uri="{9D8B030D-6E8A-4147-A177-3AD203B41FA5}">
                      <a16:colId xmlns:a16="http://schemas.microsoft.com/office/drawing/2014/main" val="2262751229"/>
                    </a:ext>
                  </a:extLst>
                </a:gridCol>
              </a:tblGrid>
              <a:tr h="370840">
                <a:tc>
                  <a:txBody>
                    <a:bodyPr/>
                    <a:lstStyle/>
                    <a:p>
                      <a:pPr algn="ctr"/>
                      <a:r>
                        <a:rPr lang="en-US" dirty="0"/>
                        <a:t>Factor</a:t>
                      </a:r>
                    </a:p>
                  </a:txBody>
                  <a:tcPr/>
                </a:tc>
                <a:tc>
                  <a:txBody>
                    <a:bodyPr/>
                    <a:lstStyle/>
                    <a:p>
                      <a:pPr algn="ctr"/>
                      <a:r>
                        <a:rPr lang="en-US" dirty="0"/>
                        <a:t>Then (2022)</a:t>
                      </a:r>
                    </a:p>
                  </a:txBody>
                  <a:tcPr/>
                </a:tc>
                <a:tc>
                  <a:txBody>
                    <a:bodyPr/>
                    <a:lstStyle/>
                    <a:p>
                      <a:pPr algn="ctr"/>
                      <a:r>
                        <a:rPr lang="en-US" dirty="0"/>
                        <a:t>Now (2025)</a:t>
                      </a:r>
                    </a:p>
                  </a:txBody>
                  <a:tcPr/>
                </a:tc>
                <a:extLst>
                  <a:ext uri="{0D108BD9-81ED-4DB2-BD59-A6C34878D82A}">
                    <a16:rowId xmlns:a16="http://schemas.microsoft.com/office/drawing/2014/main" val="585561526"/>
                  </a:ext>
                </a:extLst>
              </a:tr>
              <a:tr h="370840">
                <a:tc>
                  <a:txBody>
                    <a:bodyPr/>
                    <a:lstStyle/>
                    <a:p>
                      <a:pPr algn="ctr"/>
                      <a:r>
                        <a:rPr lang="en-US" dirty="0"/>
                        <a:t>Context Window Limit (Tokens)</a:t>
                      </a:r>
                    </a:p>
                  </a:txBody>
                  <a:tcPr anchor="ctr"/>
                </a:tc>
                <a:tc>
                  <a:txBody>
                    <a:bodyPr/>
                    <a:lstStyle/>
                    <a:p>
                      <a:pPr algn="ctr"/>
                      <a:r>
                        <a:rPr lang="en-US" dirty="0"/>
                        <a:t>4,096</a:t>
                      </a:r>
                    </a:p>
                  </a:txBody>
                  <a:tcPr anchor="ctr"/>
                </a:tc>
                <a:tc>
                  <a:txBody>
                    <a:bodyPr/>
                    <a:lstStyle/>
                    <a:p>
                      <a:pPr algn="ctr"/>
                      <a:r>
                        <a:rPr lang="en-US" dirty="0"/>
                        <a:t>(Up to) 128,000</a:t>
                      </a:r>
                    </a:p>
                  </a:txBody>
                  <a:tcPr anchor="ctr"/>
                </a:tc>
                <a:extLst>
                  <a:ext uri="{0D108BD9-81ED-4DB2-BD59-A6C34878D82A}">
                    <a16:rowId xmlns:a16="http://schemas.microsoft.com/office/drawing/2014/main" val="3794836175"/>
                  </a:ext>
                </a:extLst>
              </a:tr>
              <a:tr h="370840">
                <a:tc>
                  <a:txBody>
                    <a:bodyPr/>
                    <a:lstStyle/>
                    <a:p>
                      <a:pPr algn="ctr"/>
                      <a:r>
                        <a:rPr lang="en-US" dirty="0"/>
                        <a:t>Input Modality</a:t>
                      </a:r>
                    </a:p>
                  </a:txBody>
                  <a:tcPr anchor="ctr"/>
                </a:tc>
                <a:tc>
                  <a:txBody>
                    <a:bodyPr/>
                    <a:lstStyle/>
                    <a:p>
                      <a:pPr algn="ctr"/>
                      <a:r>
                        <a:rPr lang="en-US" dirty="0"/>
                        <a:t>Text only</a:t>
                      </a:r>
                    </a:p>
                  </a:txBody>
                  <a:tcPr anchor="ctr"/>
                </a:tc>
                <a:tc>
                  <a:txBody>
                    <a:bodyPr/>
                    <a:lstStyle/>
                    <a:p>
                      <a:pPr algn="ctr"/>
                      <a:r>
                        <a:rPr lang="en-US" dirty="0"/>
                        <a:t>Text, images, voice</a:t>
                      </a:r>
                    </a:p>
                  </a:txBody>
                  <a:tcPr anchor="ctr"/>
                </a:tc>
                <a:extLst>
                  <a:ext uri="{0D108BD9-81ED-4DB2-BD59-A6C34878D82A}">
                    <a16:rowId xmlns:a16="http://schemas.microsoft.com/office/drawing/2014/main" val="3228925159"/>
                  </a:ext>
                </a:extLst>
              </a:tr>
              <a:tr h="370840">
                <a:tc>
                  <a:txBody>
                    <a:bodyPr/>
                    <a:lstStyle/>
                    <a:p>
                      <a:pPr algn="ctr"/>
                      <a:r>
                        <a:rPr lang="en-US" dirty="0"/>
                        <a:t>Features</a:t>
                      </a:r>
                    </a:p>
                  </a:txBody>
                  <a:tcPr anchor="ctr"/>
                </a:tc>
                <a:tc>
                  <a:txBody>
                    <a:bodyPr/>
                    <a:lstStyle/>
                    <a:p>
                      <a:pPr algn="ctr"/>
                      <a:r>
                        <a:rPr lang="en-US" dirty="0"/>
                        <a:t>Limited plugins &amp; tools</a:t>
                      </a:r>
                    </a:p>
                  </a:txBody>
                  <a:tcPr anchor="ctr"/>
                </a:tc>
                <a:tc>
                  <a:txBody>
                    <a:bodyPr/>
                    <a:lstStyle/>
                    <a:p>
                      <a:pPr algn="ctr"/>
                      <a:r>
                        <a:rPr lang="en-US" dirty="0"/>
                        <a:t>Custom GPTs, advanced API features, agents</a:t>
                      </a:r>
                    </a:p>
                  </a:txBody>
                  <a:tcPr anchor="ctr"/>
                </a:tc>
                <a:extLst>
                  <a:ext uri="{0D108BD9-81ED-4DB2-BD59-A6C34878D82A}">
                    <a16:rowId xmlns:a16="http://schemas.microsoft.com/office/drawing/2014/main" val="2747912067"/>
                  </a:ext>
                </a:extLst>
              </a:tr>
            </a:tbl>
          </a:graphicData>
        </a:graphic>
      </p:graphicFrame>
      <p:sp>
        <p:nvSpPr>
          <p:cNvPr id="4" name="TextBox 3">
            <a:extLst>
              <a:ext uri="{FF2B5EF4-FFF2-40B4-BE49-F238E27FC236}">
                <a16:creationId xmlns:a16="http://schemas.microsoft.com/office/drawing/2014/main" id="{523DD560-9230-4424-ACCA-D62937EA9679}"/>
              </a:ext>
            </a:extLst>
          </p:cNvPr>
          <p:cNvSpPr txBox="1"/>
          <p:nvPr/>
        </p:nvSpPr>
        <p:spPr>
          <a:xfrm>
            <a:off x="490809" y="3906981"/>
            <a:ext cx="9037122" cy="2492990"/>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600"/>
              </a:spcAft>
              <a:buClrTx/>
              <a:buSzTx/>
              <a:tabLst/>
              <a:defRPr/>
            </a:pPr>
            <a:r>
              <a:rPr kumimoji="0" lang="en-US" sz="1800" b="1" i="1" u="sng" strike="noStrike" kern="1200" cap="none" spc="0" normalizeH="0" baseline="0" noProof="0" dirty="0">
                <a:ln>
                  <a:noFill/>
                </a:ln>
                <a:solidFill>
                  <a:srgbClr val="343434"/>
                </a:solidFill>
                <a:effectLst/>
                <a:uLnTx/>
                <a:uFillTx/>
                <a:latin typeface="Montserrat"/>
                <a:ea typeface="+mn-ea"/>
                <a:cs typeface="+mn-cs"/>
              </a:rPr>
              <a:t>What’s on the horizon?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43434"/>
                </a:solidFill>
                <a:effectLst/>
                <a:uLnTx/>
                <a:uFillTx/>
                <a:latin typeface="Montserrat"/>
                <a:ea typeface="+mn-ea"/>
                <a:cs typeface="+mn-cs"/>
              </a:rPr>
              <a:t>AI Agents (more autonomy &amp; control)</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43434"/>
                </a:solidFill>
                <a:effectLst/>
                <a:uLnTx/>
                <a:uFillTx/>
                <a:latin typeface="Montserrat"/>
                <a:ea typeface="+mn-ea"/>
                <a:cs typeface="+mn-cs"/>
              </a:rPr>
              <a:t>E.g., Operator (OpenAI)</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43434"/>
                </a:solidFill>
                <a:effectLst/>
                <a:uLnTx/>
                <a:uFillTx/>
                <a:latin typeface="Montserrat"/>
                <a:ea typeface="+mn-ea"/>
                <a:cs typeface="+mn-cs"/>
              </a:rPr>
              <a:t>Democratization of AI</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43434"/>
                </a:solidFill>
                <a:effectLst/>
                <a:uLnTx/>
                <a:uFillTx/>
                <a:latin typeface="Montserrat"/>
                <a:ea typeface="+mn-ea"/>
                <a:cs typeface="+mn-cs"/>
              </a:rPr>
              <a:t>Lower barriers to entry</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43434"/>
                </a:solidFill>
                <a:effectLst/>
                <a:uLnTx/>
                <a:uFillTx/>
                <a:latin typeface="Montserrat"/>
                <a:ea typeface="+mn-ea"/>
                <a:cs typeface="+mn-cs"/>
              </a:rPr>
              <a:t>Ethical &amp; Regulatory Considerations</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43434"/>
                </a:solidFill>
                <a:effectLst/>
                <a:uLnTx/>
                <a:uFillTx/>
                <a:latin typeface="Montserrat"/>
                <a:ea typeface="+mn-ea"/>
                <a:cs typeface="+mn-cs"/>
              </a:rPr>
              <a:t>Environmental, social impact concerns</a:t>
            </a:r>
          </a:p>
        </p:txBody>
      </p:sp>
    </p:spTree>
    <p:extLst>
      <p:ext uri="{BB962C8B-B14F-4D97-AF65-F5344CB8AC3E}">
        <p14:creationId xmlns:p14="http://schemas.microsoft.com/office/powerpoint/2010/main" val="216184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down)">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wipe(down)">
                                      <p:cBhvr>
                                        <p:cTn id="20" dur="500"/>
                                        <p:tgtEl>
                                          <p:spTgt spid="4">
                                            <p:txEl>
                                              <p:pRg st="3" end="3"/>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wipe(down)">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wipe(down)">
                                      <p:cBhvr>
                                        <p:cTn id="28" dur="500"/>
                                        <p:tgtEl>
                                          <p:spTgt spid="4">
                                            <p:txEl>
                                              <p:pRg st="5" end="5"/>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wipe(down)">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1B0C45-D445-4CC5-6520-3F90DCFE6F1A}"/>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8CA50135-866D-89E0-4AD9-03B1B456180D}"/>
              </a:ext>
            </a:extLst>
          </p:cNvPr>
          <p:cNvSpPr>
            <a:spLocks noGrp="1"/>
          </p:cNvSpPr>
          <p:nvPr>
            <p:ph type="title"/>
          </p:nvPr>
        </p:nvSpPr>
        <p:spPr/>
        <p:txBody>
          <a:bodyPr/>
          <a:lstStyle/>
          <a:p>
            <a:r>
              <a:rPr lang="en-US" dirty="0"/>
              <a:t>Discussion Topics</a:t>
            </a:r>
          </a:p>
        </p:txBody>
      </p:sp>
      <p:grpSp>
        <p:nvGrpSpPr>
          <p:cNvPr id="123" name="Group 122">
            <a:extLst>
              <a:ext uri="{FF2B5EF4-FFF2-40B4-BE49-F238E27FC236}">
                <a16:creationId xmlns:a16="http://schemas.microsoft.com/office/drawing/2014/main" id="{361E6B59-32B3-FBBB-5641-D7336A883926}"/>
              </a:ext>
            </a:extLst>
          </p:cNvPr>
          <p:cNvGrpSpPr/>
          <p:nvPr/>
        </p:nvGrpSpPr>
        <p:grpSpPr>
          <a:xfrm>
            <a:off x="3062359" y="1135341"/>
            <a:ext cx="5532839" cy="5219453"/>
            <a:chOff x="4730348" y="1202977"/>
            <a:chExt cx="5532839" cy="5219453"/>
          </a:xfrm>
        </p:grpSpPr>
        <p:grpSp>
          <p:nvGrpSpPr>
            <p:cNvPr id="7" name="Group 6">
              <a:extLst>
                <a:ext uri="{FF2B5EF4-FFF2-40B4-BE49-F238E27FC236}">
                  <a16:creationId xmlns:a16="http://schemas.microsoft.com/office/drawing/2014/main" id="{E12538F8-516A-F43B-51E6-928589837FCB}"/>
                </a:ext>
              </a:extLst>
            </p:cNvPr>
            <p:cNvGrpSpPr/>
            <p:nvPr/>
          </p:nvGrpSpPr>
          <p:grpSpPr>
            <a:xfrm>
              <a:off x="4748212" y="1202977"/>
              <a:ext cx="5514975" cy="1159871"/>
              <a:chOff x="792480" y="3105150"/>
              <a:chExt cx="4998720" cy="1295400"/>
            </a:xfrm>
          </p:grpSpPr>
          <p:sp>
            <p:nvSpPr>
              <p:cNvPr id="8" name="Rectangle: Rounded Corners 7">
                <a:extLst>
                  <a:ext uri="{FF2B5EF4-FFF2-40B4-BE49-F238E27FC236}">
                    <a16:creationId xmlns:a16="http://schemas.microsoft.com/office/drawing/2014/main" id="{1838EC18-5762-C78A-FC7B-7742AAFF7129}"/>
                  </a:ext>
                </a:extLst>
              </p:cNvPr>
              <p:cNvSpPr/>
              <p:nvPr/>
            </p:nvSpPr>
            <p:spPr>
              <a:xfrm>
                <a:off x="792480" y="3105150"/>
                <a:ext cx="3611880" cy="1295400"/>
              </a:xfrm>
              <a:prstGeom prst="roundRect">
                <a:avLst>
                  <a:gd name="adj" fmla="val 7843"/>
                </a:avLst>
              </a:prstGeom>
              <a:solidFill>
                <a:srgbClr val="FFD16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43434"/>
                    </a:solidFill>
                    <a:effectLst/>
                    <a:uLnTx/>
                    <a:uFillTx/>
                    <a:latin typeface="Arial" panose="020B0604020202020204" pitchFamily="34" charset="0"/>
                    <a:ea typeface="+mn-ea"/>
                    <a:cs typeface="Arial" panose="020B0604020202020204" pitchFamily="34" charset="0"/>
                  </a:rPr>
                  <a:t>Basic Prompt Engineering</a:t>
                </a:r>
              </a:p>
            </p:txBody>
          </p:sp>
          <p:sp>
            <p:nvSpPr>
              <p:cNvPr id="9" name="Rectangle: Rounded Corners 8">
                <a:extLst>
                  <a:ext uri="{FF2B5EF4-FFF2-40B4-BE49-F238E27FC236}">
                    <a16:creationId xmlns:a16="http://schemas.microsoft.com/office/drawing/2014/main" id="{AEE92D8D-1FA1-25BC-2905-9DBC4B1D4D2C}"/>
                  </a:ext>
                </a:extLst>
              </p:cNvPr>
              <p:cNvSpPr/>
              <p:nvPr/>
            </p:nvSpPr>
            <p:spPr>
              <a:xfrm>
                <a:off x="4495800" y="3105150"/>
                <a:ext cx="1295400" cy="1295400"/>
              </a:xfrm>
              <a:prstGeom prst="roundRect">
                <a:avLst>
                  <a:gd name="adj" fmla="val 7843"/>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A3E12737-407E-D05D-C419-73D0BB685194}"/>
                  </a:ext>
                </a:extLst>
              </p:cNvPr>
              <p:cNvGrpSpPr/>
              <p:nvPr/>
            </p:nvGrpSpPr>
            <p:grpSpPr>
              <a:xfrm rot="10800000">
                <a:off x="4257675" y="3260075"/>
                <a:ext cx="384810" cy="985550"/>
                <a:chOff x="1941195" y="1691562"/>
                <a:chExt cx="384810" cy="985550"/>
              </a:xfrm>
            </p:grpSpPr>
            <p:grpSp>
              <p:nvGrpSpPr>
                <p:cNvPr id="11" name="Group 10">
                  <a:extLst>
                    <a:ext uri="{FF2B5EF4-FFF2-40B4-BE49-F238E27FC236}">
                      <a16:creationId xmlns:a16="http://schemas.microsoft.com/office/drawing/2014/main" id="{16904F62-A904-5D4F-B66B-03CBE2645F42}"/>
                    </a:ext>
                  </a:extLst>
                </p:cNvPr>
                <p:cNvGrpSpPr/>
                <p:nvPr/>
              </p:nvGrpSpPr>
              <p:grpSpPr>
                <a:xfrm>
                  <a:off x="1941195" y="1691562"/>
                  <a:ext cx="384810" cy="123217"/>
                  <a:chOff x="5179695" y="2415462"/>
                  <a:chExt cx="384810" cy="123217"/>
                </a:xfrm>
              </p:grpSpPr>
              <p:sp>
                <p:nvSpPr>
                  <p:cNvPr id="30" name="Rectangle: Rounded Corners 29">
                    <a:extLst>
                      <a:ext uri="{FF2B5EF4-FFF2-40B4-BE49-F238E27FC236}">
                        <a16:creationId xmlns:a16="http://schemas.microsoft.com/office/drawing/2014/main" id="{8F28F646-A691-50C0-C6EB-DFB18238E318}"/>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1CA764F6-50C4-6E05-807C-3B3460EE5CD4}"/>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6E7D1EB-C34B-F8F5-6548-999637985D2C}"/>
                      </a:ext>
                    </a:extLst>
                  </p:cNvPr>
                  <p:cNvGrpSpPr/>
                  <p:nvPr/>
                </p:nvGrpSpPr>
                <p:grpSpPr>
                  <a:xfrm>
                    <a:off x="5209223" y="2438400"/>
                    <a:ext cx="325755" cy="77342"/>
                    <a:chOff x="1301114" y="3429000"/>
                    <a:chExt cx="325755" cy="77342"/>
                  </a:xfrm>
                </p:grpSpPr>
                <p:sp>
                  <p:nvSpPr>
                    <p:cNvPr id="33" name="Rectangle: Rounded Corners 32">
                      <a:extLst>
                        <a:ext uri="{FF2B5EF4-FFF2-40B4-BE49-F238E27FC236}">
                          <a16:creationId xmlns:a16="http://schemas.microsoft.com/office/drawing/2014/main" id="{5C770371-F817-73B1-177C-BEE582654461}"/>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F219E51F-E55C-8D05-9191-B858A7F2C5EC}"/>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12" name="Group 11">
                  <a:extLst>
                    <a:ext uri="{FF2B5EF4-FFF2-40B4-BE49-F238E27FC236}">
                      <a16:creationId xmlns:a16="http://schemas.microsoft.com/office/drawing/2014/main" id="{365FEEC7-DD79-D65A-D797-6975E1ED571B}"/>
                    </a:ext>
                  </a:extLst>
                </p:cNvPr>
                <p:cNvGrpSpPr/>
                <p:nvPr/>
              </p:nvGrpSpPr>
              <p:grpSpPr>
                <a:xfrm>
                  <a:off x="1941195" y="1979006"/>
                  <a:ext cx="384810" cy="123217"/>
                  <a:chOff x="5179695" y="2415462"/>
                  <a:chExt cx="384810" cy="123217"/>
                </a:xfrm>
              </p:grpSpPr>
              <p:sp>
                <p:nvSpPr>
                  <p:cNvPr id="25" name="Rectangle: Rounded Corners 24">
                    <a:extLst>
                      <a:ext uri="{FF2B5EF4-FFF2-40B4-BE49-F238E27FC236}">
                        <a16:creationId xmlns:a16="http://schemas.microsoft.com/office/drawing/2014/main" id="{1C12965F-90EA-0B17-BCB3-3302F01A3DD4}"/>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77482409-FB40-96D7-ACBF-14C4DCD210F8}"/>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9EABC485-3703-FD07-55DF-A1E6575A5E8B}"/>
                      </a:ext>
                    </a:extLst>
                  </p:cNvPr>
                  <p:cNvGrpSpPr/>
                  <p:nvPr/>
                </p:nvGrpSpPr>
                <p:grpSpPr>
                  <a:xfrm>
                    <a:off x="5209223" y="2438400"/>
                    <a:ext cx="325755" cy="77342"/>
                    <a:chOff x="1301114" y="3429000"/>
                    <a:chExt cx="325755" cy="77342"/>
                  </a:xfrm>
                </p:grpSpPr>
                <p:sp>
                  <p:nvSpPr>
                    <p:cNvPr id="28" name="Rectangle: Rounded Corners 27">
                      <a:extLst>
                        <a:ext uri="{FF2B5EF4-FFF2-40B4-BE49-F238E27FC236}">
                          <a16:creationId xmlns:a16="http://schemas.microsoft.com/office/drawing/2014/main" id="{357A427F-F6B9-B947-BBA3-DB50E9D27699}"/>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3F336C08-3925-1ED2-3F12-6E27D874EA99}"/>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13" name="Group 12">
                  <a:extLst>
                    <a:ext uri="{FF2B5EF4-FFF2-40B4-BE49-F238E27FC236}">
                      <a16:creationId xmlns:a16="http://schemas.microsoft.com/office/drawing/2014/main" id="{E4D416DB-A2AB-8673-3D5C-96D4A61F23D4}"/>
                    </a:ext>
                  </a:extLst>
                </p:cNvPr>
                <p:cNvGrpSpPr/>
                <p:nvPr/>
              </p:nvGrpSpPr>
              <p:grpSpPr>
                <a:xfrm>
                  <a:off x="1941195" y="2266450"/>
                  <a:ext cx="384810" cy="123217"/>
                  <a:chOff x="5179695" y="2415462"/>
                  <a:chExt cx="384810" cy="123217"/>
                </a:xfrm>
              </p:grpSpPr>
              <p:sp>
                <p:nvSpPr>
                  <p:cNvPr id="20" name="Rectangle: Rounded Corners 19">
                    <a:extLst>
                      <a:ext uri="{FF2B5EF4-FFF2-40B4-BE49-F238E27FC236}">
                        <a16:creationId xmlns:a16="http://schemas.microsoft.com/office/drawing/2014/main" id="{80588DA3-E11D-1565-94AD-65AA7B3FB358}"/>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E55B2712-ABAA-9720-108B-F8456D3E1A8A}"/>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6EB01CBC-7FC1-DF26-55C0-FF8DA1B4CDEB}"/>
                      </a:ext>
                    </a:extLst>
                  </p:cNvPr>
                  <p:cNvGrpSpPr/>
                  <p:nvPr/>
                </p:nvGrpSpPr>
                <p:grpSpPr>
                  <a:xfrm>
                    <a:off x="5209223" y="2438400"/>
                    <a:ext cx="325755" cy="77342"/>
                    <a:chOff x="1301114" y="3429000"/>
                    <a:chExt cx="325755" cy="77342"/>
                  </a:xfrm>
                </p:grpSpPr>
                <p:sp>
                  <p:nvSpPr>
                    <p:cNvPr id="23" name="Rectangle: Rounded Corners 22">
                      <a:extLst>
                        <a:ext uri="{FF2B5EF4-FFF2-40B4-BE49-F238E27FC236}">
                          <a16:creationId xmlns:a16="http://schemas.microsoft.com/office/drawing/2014/main" id="{DA05E80A-31C0-2C0B-E711-6828C81A810E}"/>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5740A10A-5FA7-0E30-C29E-92A6EF6A0B4A}"/>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14" name="Group 13">
                  <a:extLst>
                    <a:ext uri="{FF2B5EF4-FFF2-40B4-BE49-F238E27FC236}">
                      <a16:creationId xmlns:a16="http://schemas.microsoft.com/office/drawing/2014/main" id="{83F833CA-69C8-40A6-E1F2-E8C9EE98E170}"/>
                    </a:ext>
                  </a:extLst>
                </p:cNvPr>
                <p:cNvGrpSpPr/>
                <p:nvPr/>
              </p:nvGrpSpPr>
              <p:grpSpPr>
                <a:xfrm>
                  <a:off x="1941195" y="2553895"/>
                  <a:ext cx="384810" cy="123217"/>
                  <a:chOff x="5179695" y="2415462"/>
                  <a:chExt cx="384810" cy="123217"/>
                </a:xfrm>
              </p:grpSpPr>
              <p:sp>
                <p:nvSpPr>
                  <p:cNvPr id="15" name="Rectangle: Rounded Corners 14">
                    <a:extLst>
                      <a:ext uri="{FF2B5EF4-FFF2-40B4-BE49-F238E27FC236}">
                        <a16:creationId xmlns:a16="http://schemas.microsoft.com/office/drawing/2014/main" id="{A0624C98-ECA7-C275-77F9-3E9BB2C82FE0}"/>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F7026B92-4E58-BBFC-951B-25CCD99F0E5F}"/>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2054E705-8367-A735-8DDA-14E255FF9C5D}"/>
                      </a:ext>
                    </a:extLst>
                  </p:cNvPr>
                  <p:cNvGrpSpPr/>
                  <p:nvPr/>
                </p:nvGrpSpPr>
                <p:grpSpPr>
                  <a:xfrm>
                    <a:off x="5209223" y="2438400"/>
                    <a:ext cx="325755" cy="77342"/>
                    <a:chOff x="1301114" y="3429000"/>
                    <a:chExt cx="325755" cy="77342"/>
                  </a:xfrm>
                </p:grpSpPr>
                <p:sp>
                  <p:nvSpPr>
                    <p:cNvPr id="18" name="Rectangle: Rounded Corners 17">
                      <a:extLst>
                        <a:ext uri="{FF2B5EF4-FFF2-40B4-BE49-F238E27FC236}">
                          <a16:creationId xmlns:a16="http://schemas.microsoft.com/office/drawing/2014/main" id="{8C14039D-0850-C073-5C05-FCBA766525B0}"/>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E9B51089-B05E-444A-DA56-F1DBE84CD3A6}"/>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grpSp>
        <p:grpSp>
          <p:nvGrpSpPr>
            <p:cNvPr id="35" name="Group 34">
              <a:extLst>
                <a:ext uri="{FF2B5EF4-FFF2-40B4-BE49-F238E27FC236}">
                  <a16:creationId xmlns:a16="http://schemas.microsoft.com/office/drawing/2014/main" id="{DCFCDE8A-639D-D675-746E-A461ABEAFC7A}"/>
                </a:ext>
              </a:extLst>
            </p:cNvPr>
            <p:cNvGrpSpPr/>
            <p:nvPr/>
          </p:nvGrpSpPr>
          <p:grpSpPr>
            <a:xfrm>
              <a:off x="4871016" y="2539872"/>
              <a:ext cx="5392171" cy="1183831"/>
              <a:chOff x="792480" y="1531620"/>
              <a:chExt cx="4998720" cy="1295400"/>
            </a:xfrm>
          </p:grpSpPr>
          <p:sp>
            <p:nvSpPr>
              <p:cNvPr id="36" name="Rectangle: Rounded Corners 35">
                <a:extLst>
                  <a:ext uri="{FF2B5EF4-FFF2-40B4-BE49-F238E27FC236}">
                    <a16:creationId xmlns:a16="http://schemas.microsoft.com/office/drawing/2014/main" id="{989874CC-9280-AF8F-817E-D80684B883EB}"/>
                  </a:ext>
                </a:extLst>
              </p:cNvPr>
              <p:cNvSpPr/>
              <p:nvPr/>
            </p:nvSpPr>
            <p:spPr>
              <a:xfrm>
                <a:off x="2179320" y="1531620"/>
                <a:ext cx="3611880" cy="1295400"/>
              </a:xfrm>
              <a:prstGeom prst="roundRect">
                <a:avLst>
                  <a:gd name="adj" fmla="val 7843"/>
                </a:avLst>
              </a:prstGeom>
              <a:solidFill>
                <a:srgbClr val="06D6A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43434"/>
                    </a:solidFill>
                    <a:effectLst/>
                    <a:uLnTx/>
                    <a:uFillTx/>
                    <a:latin typeface="Arial" panose="020B0604020202020204" pitchFamily="34" charset="0"/>
                    <a:ea typeface="+mn-ea"/>
                    <a:cs typeface="Arial" panose="020B0604020202020204" pitchFamily="34" charset="0"/>
                  </a:rPr>
                  <a:t>Internet Research with ChatGPT</a:t>
                </a:r>
              </a:p>
            </p:txBody>
          </p:sp>
          <p:sp>
            <p:nvSpPr>
              <p:cNvPr id="37" name="Rectangle: Rounded Corners 36">
                <a:extLst>
                  <a:ext uri="{FF2B5EF4-FFF2-40B4-BE49-F238E27FC236}">
                    <a16:creationId xmlns:a16="http://schemas.microsoft.com/office/drawing/2014/main" id="{7674BC69-7B68-DA16-A0B6-579834CEDE94}"/>
                  </a:ext>
                </a:extLst>
              </p:cNvPr>
              <p:cNvSpPr/>
              <p:nvPr/>
            </p:nvSpPr>
            <p:spPr>
              <a:xfrm>
                <a:off x="792480" y="1531620"/>
                <a:ext cx="1295400" cy="1295400"/>
              </a:xfrm>
              <a:prstGeom prst="roundRect">
                <a:avLst>
                  <a:gd name="adj" fmla="val 7843"/>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7893A356-1EAB-010F-265B-D1BD554E4492}"/>
                  </a:ext>
                </a:extLst>
              </p:cNvPr>
              <p:cNvGrpSpPr/>
              <p:nvPr/>
            </p:nvGrpSpPr>
            <p:grpSpPr>
              <a:xfrm>
                <a:off x="1941195" y="1686545"/>
                <a:ext cx="384810" cy="985550"/>
                <a:chOff x="1941195" y="1691562"/>
                <a:chExt cx="384810" cy="985550"/>
              </a:xfrm>
            </p:grpSpPr>
            <p:grpSp>
              <p:nvGrpSpPr>
                <p:cNvPr id="39" name="Group 38">
                  <a:extLst>
                    <a:ext uri="{FF2B5EF4-FFF2-40B4-BE49-F238E27FC236}">
                      <a16:creationId xmlns:a16="http://schemas.microsoft.com/office/drawing/2014/main" id="{780F0503-8A38-3FC6-B0DC-9E114C4CFBB4}"/>
                    </a:ext>
                  </a:extLst>
                </p:cNvPr>
                <p:cNvGrpSpPr/>
                <p:nvPr/>
              </p:nvGrpSpPr>
              <p:grpSpPr>
                <a:xfrm>
                  <a:off x="1941195" y="1691562"/>
                  <a:ext cx="384810" cy="123217"/>
                  <a:chOff x="5179695" y="2415462"/>
                  <a:chExt cx="384810" cy="123217"/>
                </a:xfrm>
              </p:grpSpPr>
              <p:sp>
                <p:nvSpPr>
                  <p:cNvPr id="58" name="Rectangle: Rounded Corners 57">
                    <a:extLst>
                      <a:ext uri="{FF2B5EF4-FFF2-40B4-BE49-F238E27FC236}">
                        <a16:creationId xmlns:a16="http://schemas.microsoft.com/office/drawing/2014/main" id="{81ACACF4-F693-F37C-6050-2C7CB403EC7E}"/>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9" name="Rectangle: Rounded Corners 58">
                    <a:extLst>
                      <a:ext uri="{FF2B5EF4-FFF2-40B4-BE49-F238E27FC236}">
                        <a16:creationId xmlns:a16="http://schemas.microsoft.com/office/drawing/2014/main" id="{5982B56E-C4CD-A068-E577-78340FB16879}"/>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DC3C9DBF-14FC-0183-1806-C77BE4CA14EE}"/>
                      </a:ext>
                    </a:extLst>
                  </p:cNvPr>
                  <p:cNvGrpSpPr/>
                  <p:nvPr/>
                </p:nvGrpSpPr>
                <p:grpSpPr>
                  <a:xfrm>
                    <a:off x="5209223" y="2438400"/>
                    <a:ext cx="325755" cy="77342"/>
                    <a:chOff x="1301114" y="3429000"/>
                    <a:chExt cx="325755" cy="77342"/>
                  </a:xfrm>
                </p:grpSpPr>
                <p:sp>
                  <p:nvSpPr>
                    <p:cNvPr id="61" name="Rectangle: Rounded Corners 60">
                      <a:extLst>
                        <a:ext uri="{FF2B5EF4-FFF2-40B4-BE49-F238E27FC236}">
                          <a16:creationId xmlns:a16="http://schemas.microsoft.com/office/drawing/2014/main" id="{5FC1AADC-4307-B8E1-B129-88E50B9D5999}"/>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62" name="Rectangle: Rounded Corners 61">
                      <a:extLst>
                        <a:ext uri="{FF2B5EF4-FFF2-40B4-BE49-F238E27FC236}">
                          <a16:creationId xmlns:a16="http://schemas.microsoft.com/office/drawing/2014/main" id="{E3895AFD-0ADE-24CB-2BD3-E8A790141968}"/>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40" name="Group 39">
                  <a:extLst>
                    <a:ext uri="{FF2B5EF4-FFF2-40B4-BE49-F238E27FC236}">
                      <a16:creationId xmlns:a16="http://schemas.microsoft.com/office/drawing/2014/main" id="{A48C6A47-96DE-6280-5295-1CC623B47737}"/>
                    </a:ext>
                  </a:extLst>
                </p:cNvPr>
                <p:cNvGrpSpPr/>
                <p:nvPr/>
              </p:nvGrpSpPr>
              <p:grpSpPr>
                <a:xfrm>
                  <a:off x="1941195" y="1979006"/>
                  <a:ext cx="384810" cy="123217"/>
                  <a:chOff x="5179695" y="2415462"/>
                  <a:chExt cx="384810" cy="123217"/>
                </a:xfrm>
              </p:grpSpPr>
              <p:sp>
                <p:nvSpPr>
                  <p:cNvPr id="53" name="Rectangle: Rounded Corners 52">
                    <a:extLst>
                      <a:ext uri="{FF2B5EF4-FFF2-40B4-BE49-F238E27FC236}">
                        <a16:creationId xmlns:a16="http://schemas.microsoft.com/office/drawing/2014/main" id="{A31511F2-0A0C-BC2C-D104-84B116DA8F4B}"/>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4" name="Rectangle: Rounded Corners 53">
                    <a:extLst>
                      <a:ext uri="{FF2B5EF4-FFF2-40B4-BE49-F238E27FC236}">
                        <a16:creationId xmlns:a16="http://schemas.microsoft.com/office/drawing/2014/main" id="{E9AF442B-939A-8D74-D91B-6E38303B387A}"/>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55" name="Group 54">
                    <a:extLst>
                      <a:ext uri="{FF2B5EF4-FFF2-40B4-BE49-F238E27FC236}">
                        <a16:creationId xmlns:a16="http://schemas.microsoft.com/office/drawing/2014/main" id="{C11C8CC1-1FDD-87C8-ECEC-E25F6F03969E}"/>
                      </a:ext>
                    </a:extLst>
                  </p:cNvPr>
                  <p:cNvGrpSpPr/>
                  <p:nvPr/>
                </p:nvGrpSpPr>
                <p:grpSpPr>
                  <a:xfrm>
                    <a:off x="5209223" y="2438400"/>
                    <a:ext cx="325755" cy="77342"/>
                    <a:chOff x="1301114" y="3429000"/>
                    <a:chExt cx="325755" cy="77342"/>
                  </a:xfrm>
                </p:grpSpPr>
                <p:sp>
                  <p:nvSpPr>
                    <p:cNvPr id="56" name="Rectangle: Rounded Corners 55">
                      <a:extLst>
                        <a:ext uri="{FF2B5EF4-FFF2-40B4-BE49-F238E27FC236}">
                          <a16:creationId xmlns:a16="http://schemas.microsoft.com/office/drawing/2014/main" id="{B0A3F4FE-FABA-5A62-6A57-4BAC8C7E70F0}"/>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B7589441-4DA9-99EA-F5D9-129302400D70}"/>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41" name="Group 40">
                  <a:extLst>
                    <a:ext uri="{FF2B5EF4-FFF2-40B4-BE49-F238E27FC236}">
                      <a16:creationId xmlns:a16="http://schemas.microsoft.com/office/drawing/2014/main" id="{895B8FBA-735D-039A-C032-A72617F98CFC}"/>
                    </a:ext>
                  </a:extLst>
                </p:cNvPr>
                <p:cNvGrpSpPr/>
                <p:nvPr/>
              </p:nvGrpSpPr>
              <p:grpSpPr>
                <a:xfrm>
                  <a:off x="1941195" y="2266450"/>
                  <a:ext cx="384810" cy="123217"/>
                  <a:chOff x="5179695" y="2415462"/>
                  <a:chExt cx="384810" cy="123217"/>
                </a:xfrm>
              </p:grpSpPr>
              <p:sp>
                <p:nvSpPr>
                  <p:cNvPr id="48" name="Rectangle: Rounded Corners 47">
                    <a:extLst>
                      <a:ext uri="{FF2B5EF4-FFF2-40B4-BE49-F238E27FC236}">
                        <a16:creationId xmlns:a16="http://schemas.microsoft.com/office/drawing/2014/main" id="{8220151E-24A6-3C06-1BB3-0322491F3070}"/>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9" name="Rectangle: Rounded Corners 48">
                    <a:extLst>
                      <a:ext uri="{FF2B5EF4-FFF2-40B4-BE49-F238E27FC236}">
                        <a16:creationId xmlns:a16="http://schemas.microsoft.com/office/drawing/2014/main" id="{6A0DC1B8-859B-13CA-9C60-1B25EB0A329A}"/>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E269F980-E483-8452-7D03-55B68580B5D9}"/>
                      </a:ext>
                    </a:extLst>
                  </p:cNvPr>
                  <p:cNvGrpSpPr/>
                  <p:nvPr/>
                </p:nvGrpSpPr>
                <p:grpSpPr>
                  <a:xfrm>
                    <a:off x="5209223" y="2438400"/>
                    <a:ext cx="325755" cy="77342"/>
                    <a:chOff x="1301114" y="3429000"/>
                    <a:chExt cx="325755" cy="77342"/>
                  </a:xfrm>
                </p:grpSpPr>
                <p:sp>
                  <p:nvSpPr>
                    <p:cNvPr id="51" name="Rectangle: Rounded Corners 50">
                      <a:extLst>
                        <a:ext uri="{FF2B5EF4-FFF2-40B4-BE49-F238E27FC236}">
                          <a16:creationId xmlns:a16="http://schemas.microsoft.com/office/drawing/2014/main" id="{3EDB04C7-96BE-348D-F743-CC03EFD79335}"/>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2" name="Rectangle: Rounded Corners 51">
                      <a:extLst>
                        <a:ext uri="{FF2B5EF4-FFF2-40B4-BE49-F238E27FC236}">
                          <a16:creationId xmlns:a16="http://schemas.microsoft.com/office/drawing/2014/main" id="{5D27CFE9-8B80-4B96-A1EF-D0F075802014}"/>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42" name="Group 41">
                  <a:extLst>
                    <a:ext uri="{FF2B5EF4-FFF2-40B4-BE49-F238E27FC236}">
                      <a16:creationId xmlns:a16="http://schemas.microsoft.com/office/drawing/2014/main" id="{F8AB09A6-3071-1CB3-D2A2-362E8939DD2E}"/>
                    </a:ext>
                  </a:extLst>
                </p:cNvPr>
                <p:cNvGrpSpPr/>
                <p:nvPr/>
              </p:nvGrpSpPr>
              <p:grpSpPr>
                <a:xfrm>
                  <a:off x="1941195" y="2553895"/>
                  <a:ext cx="384810" cy="123217"/>
                  <a:chOff x="5179695" y="2415462"/>
                  <a:chExt cx="384810" cy="123217"/>
                </a:xfrm>
              </p:grpSpPr>
              <p:sp>
                <p:nvSpPr>
                  <p:cNvPr id="43" name="Rectangle: Rounded Corners 42">
                    <a:extLst>
                      <a:ext uri="{FF2B5EF4-FFF2-40B4-BE49-F238E27FC236}">
                        <a16:creationId xmlns:a16="http://schemas.microsoft.com/office/drawing/2014/main" id="{E6D7D3D0-4AD9-ADB9-D610-2DEBF2C36D1A}"/>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25A02A7B-1FF5-2177-B8CD-1E987998975A}"/>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id="{377E6829-456C-243A-7983-EFB6BD549B4E}"/>
                      </a:ext>
                    </a:extLst>
                  </p:cNvPr>
                  <p:cNvGrpSpPr/>
                  <p:nvPr/>
                </p:nvGrpSpPr>
                <p:grpSpPr>
                  <a:xfrm>
                    <a:off x="5209223" y="2438400"/>
                    <a:ext cx="325755" cy="77342"/>
                    <a:chOff x="1301114" y="3429000"/>
                    <a:chExt cx="325755" cy="77342"/>
                  </a:xfrm>
                </p:grpSpPr>
                <p:sp>
                  <p:nvSpPr>
                    <p:cNvPr id="46" name="Rectangle: Rounded Corners 45">
                      <a:extLst>
                        <a:ext uri="{FF2B5EF4-FFF2-40B4-BE49-F238E27FC236}">
                          <a16:creationId xmlns:a16="http://schemas.microsoft.com/office/drawing/2014/main" id="{4C117DE9-39D2-1F33-D2B7-6C1422C88F69}"/>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7" name="Rectangle: Rounded Corners 46">
                      <a:extLst>
                        <a:ext uri="{FF2B5EF4-FFF2-40B4-BE49-F238E27FC236}">
                          <a16:creationId xmlns:a16="http://schemas.microsoft.com/office/drawing/2014/main" id="{90707346-55FC-4753-C40B-27EA1FF5B6B9}"/>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grpSp>
        <p:grpSp>
          <p:nvGrpSpPr>
            <p:cNvPr id="63" name="Group 62">
              <a:extLst>
                <a:ext uri="{FF2B5EF4-FFF2-40B4-BE49-F238E27FC236}">
                  <a16:creationId xmlns:a16="http://schemas.microsoft.com/office/drawing/2014/main" id="{39AC67E5-3814-65E4-1373-8D2490408AD7}"/>
                </a:ext>
              </a:extLst>
            </p:cNvPr>
            <p:cNvGrpSpPr/>
            <p:nvPr/>
          </p:nvGrpSpPr>
          <p:grpSpPr>
            <a:xfrm>
              <a:off x="4730348" y="3911147"/>
              <a:ext cx="5514975" cy="1159872"/>
              <a:chOff x="792480" y="3105149"/>
              <a:chExt cx="4998720" cy="1295401"/>
            </a:xfrm>
          </p:grpSpPr>
          <p:sp>
            <p:nvSpPr>
              <p:cNvPr id="64" name="Rectangle: Rounded Corners 63">
                <a:extLst>
                  <a:ext uri="{FF2B5EF4-FFF2-40B4-BE49-F238E27FC236}">
                    <a16:creationId xmlns:a16="http://schemas.microsoft.com/office/drawing/2014/main" id="{418C6A6B-518C-6645-6C54-BB426B5EE484}"/>
                  </a:ext>
                </a:extLst>
              </p:cNvPr>
              <p:cNvSpPr/>
              <p:nvPr/>
            </p:nvSpPr>
            <p:spPr>
              <a:xfrm>
                <a:off x="792480" y="3105150"/>
                <a:ext cx="3611880" cy="1295400"/>
              </a:xfrm>
              <a:prstGeom prst="roundRect">
                <a:avLst>
                  <a:gd name="adj" fmla="val 7843"/>
                </a:avLst>
              </a:prstGeom>
              <a:solidFill>
                <a:srgbClr val="118AB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43434"/>
                    </a:solidFill>
                    <a:effectLst/>
                    <a:uLnTx/>
                    <a:uFillTx/>
                    <a:latin typeface="Arial" panose="020B0604020202020204" pitchFamily="34" charset="0"/>
                    <a:ea typeface="+mn-ea"/>
                    <a:cs typeface="Arial" panose="020B0604020202020204" pitchFamily="34" charset="0"/>
                  </a:rPr>
                  <a:t>Working with Files &amp; Custom GPTs</a:t>
                </a:r>
              </a:p>
            </p:txBody>
          </p:sp>
          <p:sp>
            <p:nvSpPr>
              <p:cNvPr id="65" name="Rectangle: Rounded Corners 64">
                <a:extLst>
                  <a:ext uri="{FF2B5EF4-FFF2-40B4-BE49-F238E27FC236}">
                    <a16:creationId xmlns:a16="http://schemas.microsoft.com/office/drawing/2014/main" id="{78D74747-FBF2-3A50-C13C-2413BED8CED2}"/>
                  </a:ext>
                </a:extLst>
              </p:cNvPr>
              <p:cNvSpPr/>
              <p:nvPr/>
            </p:nvSpPr>
            <p:spPr>
              <a:xfrm>
                <a:off x="4495800" y="3105149"/>
                <a:ext cx="1295400" cy="1295400"/>
              </a:xfrm>
              <a:prstGeom prst="roundRect">
                <a:avLst>
                  <a:gd name="adj" fmla="val 7843"/>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8E4AC35F-CC5E-AE0B-8264-B9FD28B47F55}"/>
                  </a:ext>
                </a:extLst>
              </p:cNvPr>
              <p:cNvGrpSpPr/>
              <p:nvPr/>
            </p:nvGrpSpPr>
            <p:grpSpPr>
              <a:xfrm rot="10800000">
                <a:off x="4257675" y="3260075"/>
                <a:ext cx="384810" cy="985550"/>
                <a:chOff x="1941195" y="1691562"/>
                <a:chExt cx="384810" cy="985550"/>
              </a:xfrm>
            </p:grpSpPr>
            <p:grpSp>
              <p:nvGrpSpPr>
                <p:cNvPr id="67" name="Group 66">
                  <a:extLst>
                    <a:ext uri="{FF2B5EF4-FFF2-40B4-BE49-F238E27FC236}">
                      <a16:creationId xmlns:a16="http://schemas.microsoft.com/office/drawing/2014/main" id="{069C208D-B90D-686B-993D-336A481528C0}"/>
                    </a:ext>
                  </a:extLst>
                </p:cNvPr>
                <p:cNvGrpSpPr/>
                <p:nvPr/>
              </p:nvGrpSpPr>
              <p:grpSpPr>
                <a:xfrm>
                  <a:off x="1941195" y="1691562"/>
                  <a:ext cx="384810" cy="123217"/>
                  <a:chOff x="5179695" y="2415462"/>
                  <a:chExt cx="384810" cy="123217"/>
                </a:xfrm>
              </p:grpSpPr>
              <p:sp>
                <p:nvSpPr>
                  <p:cNvPr id="86" name="Rectangle: Rounded Corners 85">
                    <a:extLst>
                      <a:ext uri="{FF2B5EF4-FFF2-40B4-BE49-F238E27FC236}">
                        <a16:creationId xmlns:a16="http://schemas.microsoft.com/office/drawing/2014/main" id="{7C03459E-D802-952A-1748-5718BC1467E5}"/>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7" name="Rectangle: Rounded Corners 86">
                    <a:extLst>
                      <a:ext uri="{FF2B5EF4-FFF2-40B4-BE49-F238E27FC236}">
                        <a16:creationId xmlns:a16="http://schemas.microsoft.com/office/drawing/2014/main" id="{1676A21E-C8C5-D8EE-1DA6-58E315BC706C}"/>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88" name="Group 87">
                    <a:extLst>
                      <a:ext uri="{FF2B5EF4-FFF2-40B4-BE49-F238E27FC236}">
                        <a16:creationId xmlns:a16="http://schemas.microsoft.com/office/drawing/2014/main" id="{1B583488-3260-5050-E4D0-18BED7371AA3}"/>
                      </a:ext>
                    </a:extLst>
                  </p:cNvPr>
                  <p:cNvGrpSpPr/>
                  <p:nvPr/>
                </p:nvGrpSpPr>
                <p:grpSpPr>
                  <a:xfrm>
                    <a:off x="5209223" y="2438400"/>
                    <a:ext cx="325755" cy="77342"/>
                    <a:chOff x="1301114" y="3429000"/>
                    <a:chExt cx="325755" cy="77342"/>
                  </a:xfrm>
                </p:grpSpPr>
                <p:sp>
                  <p:nvSpPr>
                    <p:cNvPr id="89" name="Rectangle: Rounded Corners 88">
                      <a:extLst>
                        <a:ext uri="{FF2B5EF4-FFF2-40B4-BE49-F238E27FC236}">
                          <a16:creationId xmlns:a16="http://schemas.microsoft.com/office/drawing/2014/main" id="{93FC4E5C-C14F-3BC0-7BB4-F1F0A120B42B}"/>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90" name="Rectangle: Rounded Corners 89">
                      <a:extLst>
                        <a:ext uri="{FF2B5EF4-FFF2-40B4-BE49-F238E27FC236}">
                          <a16:creationId xmlns:a16="http://schemas.microsoft.com/office/drawing/2014/main" id="{EBF8CF3E-F69A-83DF-AA2A-B1D5E4D8A079}"/>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68" name="Group 67">
                  <a:extLst>
                    <a:ext uri="{FF2B5EF4-FFF2-40B4-BE49-F238E27FC236}">
                      <a16:creationId xmlns:a16="http://schemas.microsoft.com/office/drawing/2014/main" id="{3CB57CCA-8F52-6C08-3B34-511D3FA60122}"/>
                    </a:ext>
                  </a:extLst>
                </p:cNvPr>
                <p:cNvGrpSpPr/>
                <p:nvPr/>
              </p:nvGrpSpPr>
              <p:grpSpPr>
                <a:xfrm>
                  <a:off x="1941195" y="1979006"/>
                  <a:ext cx="384810" cy="123217"/>
                  <a:chOff x="5179695" y="2415462"/>
                  <a:chExt cx="384810" cy="123217"/>
                </a:xfrm>
              </p:grpSpPr>
              <p:sp>
                <p:nvSpPr>
                  <p:cNvPr id="81" name="Rectangle: Rounded Corners 80">
                    <a:extLst>
                      <a:ext uri="{FF2B5EF4-FFF2-40B4-BE49-F238E27FC236}">
                        <a16:creationId xmlns:a16="http://schemas.microsoft.com/office/drawing/2014/main" id="{590AAF92-F70F-2354-9158-285494D472F3}"/>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2" name="Rectangle: Rounded Corners 81">
                    <a:extLst>
                      <a:ext uri="{FF2B5EF4-FFF2-40B4-BE49-F238E27FC236}">
                        <a16:creationId xmlns:a16="http://schemas.microsoft.com/office/drawing/2014/main" id="{C8954EA4-64B3-3E4B-09FA-54CF3FBB267B}"/>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83" name="Group 82">
                    <a:extLst>
                      <a:ext uri="{FF2B5EF4-FFF2-40B4-BE49-F238E27FC236}">
                        <a16:creationId xmlns:a16="http://schemas.microsoft.com/office/drawing/2014/main" id="{6B9EA118-CE92-6FF9-63AD-B1F160197EBD}"/>
                      </a:ext>
                    </a:extLst>
                  </p:cNvPr>
                  <p:cNvGrpSpPr/>
                  <p:nvPr/>
                </p:nvGrpSpPr>
                <p:grpSpPr>
                  <a:xfrm>
                    <a:off x="5209223" y="2438400"/>
                    <a:ext cx="325755" cy="77342"/>
                    <a:chOff x="1301114" y="3429000"/>
                    <a:chExt cx="325755" cy="77342"/>
                  </a:xfrm>
                </p:grpSpPr>
                <p:sp>
                  <p:nvSpPr>
                    <p:cNvPr id="84" name="Rectangle: Rounded Corners 83">
                      <a:extLst>
                        <a:ext uri="{FF2B5EF4-FFF2-40B4-BE49-F238E27FC236}">
                          <a16:creationId xmlns:a16="http://schemas.microsoft.com/office/drawing/2014/main" id="{F4F228F1-40EE-4E9B-8E09-544FC89ADD2A}"/>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5" name="Rectangle: Rounded Corners 84">
                      <a:extLst>
                        <a:ext uri="{FF2B5EF4-FFF2-40B4-BE49-F238E27FC236}">
                          <a16:creationId xmlns:a16="http://schemas.microsoft.com/office/drawing/2014/main" id="{89A24AF3-2492-2D05-0E07-D78D6E1D2D5D}"/>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69" name="Group 68">
                  <a:extLst>
                    <a:ext uri="{FF2B5EF4-FFF2-40B4-BE49-F238E27FC236}">
                      <a16:creationId xmlns:a16="http://schemas.microsoft.com/office/drawing/2014/main" id="{E3D1EECF-769C-A97F-B41D-CBFB3E5C183F}"/>
                    </a:ext>
                  </a:extLst>
                </p:cNvPr>
                <p:cNvGrpSpPr/>
                <p:nvPr/>
              </p:nvGrpSpPr>
              <p:grpSpPr>
                <a:xfrm>
                  <a:off x="1941195" y="2266450"/>
                  <a:ext cx="384810" cy="123217"/>
                  <a:chOff x="5179695" y="2415462"/>
                  <a:chExt cx="384810" cy="123217"/>
                </a:xfrm>
              </p:grpSpPr>
              <p:sp>
                <p:nvSpPr>
                  <p:cNvPr id="76" name="Rectangle: Rounded Corners 75">
                    <a:extLst>
                      <a:ext uri="{FF2B5EF4-FFF2-40B4-BE49-F238E27FC236}">
                        <a16:creationId xmlns:a16="http://schemas.microsoft.com/office/drawing/2014/main" id="{41D91172-2F59-2EFF-E1DE-45584B44D6BD}"/>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7" name="Rectangle: Rounded Corners 76">
                    <a:extLst>
                      <a:ext uri="{FF2B5EF4-FFF2-40B4-BE49-F238E27FC236}">
                        <a16:creationId xmlns:a16="http://schemas.microsoft.com/office/drawing/2014/main" id="{E75E7C46-C79E-0439-328E-E89A9CF1FB05}"/>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FEB20439-5005-49D7-1B39-AF63F67900BD}"/>
                      </a:ext>
                    </a:extLst>
                  </p:cNvPr>
                  <p:cNvGrpSpPr/>
                  <p:nvPr/>
                </p:nvGrpSpPr>
                <p:grpSpPr>
                  <a:xfrm>
                    <a:off x="5209223" y="2438400"/>
                    <a:ext cx="325755" cy="77342"/>
                    <a:chOff x="1301114" y="3429000"/>
                    <a:chExt cx="325755" cy="77342"/>
                  </a:xfrm>
                </p:grpSpPr>
                <p:sp>
                  <p:nvSpPr>
                    <p:cNvPr id="79" name="Rectangle: Rounded Corners 78">
                      <a:extLst>
                        <a:ext uri="{FF2B5EF4-FFF2-40B4-BE49-F238E27FC236}">
                          <a16:creationId xmlns:a16="http://schemas.microsoft.com/office/drawing/2014/main" id="{28676A7E-3DBA-C6AF-131D-6A89CA26074C}"/>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0" name="Rectangle: Rounded Corners 79">
                      <a:extLst>
                        <a:ext uri="{FF2B5EF4-FFF2-40B4-BE49-F238E27FC236}">
                          <a16:creationId xmlns:a16="http://schemas.microsoft.com/office/drawing/2014/main" id="{6EBD3E57-7035-E0FC-146E-57E856F5B023}"/>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70" name="Group 69">
                  <a:extLst>
                    <a:ext uri="{FF2B5EF4-FFF2-40B4-BE49-F238E27FC236}">
                      <a16:creationId xmlns:a16="http://schemas.microsoft.com/office/drawing/2014/main" id="{489408F0-24DE-B8AC-4134-FABEC372585E}"/>
                    </a:ext>
                  </a:extLst>
                </p:cNvPr>
                <p:cNvGrpSpPr/>
                <p:nvPr/>
              </p:nvGrpSpPr>
              <p:grpSpPr>
                <a:xfrm>
                  <a:off x="1941195" y="2553895"/>
                  <a:ext cx="384810" cy="123217"/>
                  <a:chOff x="5179695" y="2415462"/>
                  <a:chExt cx="384810" cy="123217"/>
                </a:xfrm>
              </p:grpSpPr>
              <p:sp>
                <p:nvSpPr>
                  <p:cNvPr id="71" name="Rectangle: Rounded Corners 70">
                    <a:extLst>
                      <a:ext uri="{FF2B5EF4-FFF2-40B4-BE49-F238E27FC236}">
                        <a16:creationId xmlns:a16="http://schemas.microsoft.com/office/drawing/2014/main" id="{28ADACE6-0C0C-CD3A-ECC7-DD409DECC48B}"/>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2" name="Rectangle: Rounded Corners 71">
                    <a:extLst>
                      <a:ext uri="{FF2B5EF4-FFF2-40B4-BE49-F238E27FC236}">
                        <a16:creationId xmlns:a16="http://schemas.microsoft.com/office/drawing/2014/main" id="{7205294D-DAE4-1795-9F9C-C02DE0E562E5}"/>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B139ABEF-3591-76DC-5FFF-FF8959F016E2}"/>
                      </a:ext>
                    </a:extLst>
                  </p:cNvPr>
                  <p:cNvGrpSpPr/>
                  <p:nvPr/>
                </p:nvGrpSpPr>
                <p:grpSpPr>
                  <a:xfrm>
                    <a:off x="5209223" y="2438400"/>
                    <a:ext cx="325755" cy="77342"/>
                    <a:chOff x="1301114" y="3429000"/>
                    <a:chExt cx="325755" cy="77342"/>
                  </a:xfrm>
                </p:grpSpPr>
                <p:sp>
                  <p:nvSpPr>
                    <p:cNvPr id="74" name="Rectangle: Rounded Corners 73">
                      <a:extLst>
                        <a:ext uri="{FF2B5EF4-FFF2-40B4-BE49-F238E27FC236}">
                          <a16:creationId xmlns:a16="http://schemas.microsoft.com/office/drawing/2014/main" id="{AA66AA62-6497-3AB2-636F-5F7AB29967F1}"/>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5" name="Rectangle: Rounded Corners 74">
                      <a:extLst>
                        <a:ext uri="{FF2B5EF4-FFF2-40B4-BE49-F238E27FC236}">
                          <a16:creationId xmlns:a16="http://schemas.microsoft.com/office/drawing/2014/main" id="{0FDC6A18-2807-FFDE-6453-B2CCF38DE68D}"/>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grpSp>
        <p:grpSp>
          <p:nvGrpSpPr>
            <p:cNvPr id="91" name="Group 90">
              <a:extLst>
                <a:ext uri="{FF2B5EF4-FFF2-40B4-BE49-F238E27FC236}">
                  <a16:creationId xmlns:a16="http://schemas.microsoft.com/office/drawing/2014/main" id="{DA4927E3-7842-D311-3E63-9FE90C86E824}"/>
                </a:ext>
              </a:extLst>
            </p:cNvPr>
            <p:cNvGrpSpPr/>
            <p:nvPr/>
          </p:nvGrpSpPr>
          <p:grpSpPr>
            <a:xfrm>
              <a:off x="4853152" y="5238599"/>
              <a:ext cx="5392171" cy="1183831"/>
              <a:chOff x="792480" y="1531620"/>
              <a:chExt cx="4998720" cy="1295400"/>
            </a:xfrm>
          </p:grpSpPr>
          <p:sp>
            <p:nvSpPr>
              <p:cNvPr id="92" name="Rectangle: Rounded Corners 91">
                <a:extLst>
                  <a:ext uri="{FF2B5EF4-FFF2-40B4-BE49-F238E27FC236}">
                    <a16:creationId xmlns:a16="http://schemas.microsoft.com/office/drawing/2014/main" id="{5EDCDD8C-3992-FF55-AED4-BDBCA1EC9974}"/>
                  </a:ext>
                </a:extLst>
              </p:cNvPr>
              <p:cNvSpPr/>
              <p:nvPr/>
            </p:nvSpPr>
            <p:spPr>
              <a:xfrm>
                <a:off x="2179320" y="1531620"/>
                <a:ext cx="3611880" cy="1295400"/>
              </a:xfrm>
              <a:prstGeom prst="roundRect">
                <a:avLst>
                  <a:gd name="adj" fmla="val 7843"/>
                </a:avLst>
              </a:prstGeom>
              <a:solidFill>
                <a:srgbClr val="BBBDF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43434"/>
                    </a:solidFill>
                    <a:effectLst/>
                    <a:uLnTx/>
                    <a:uFillTx/>
                    <a:latin typeface="Arial" panose="020B0604020202020204" pitchFamily="34" charset="0"/>
                    <a:ea typeface="+mn-ea"/>
                    <a:cs typeface="Arial" panose="020B0604020202020204" pitchFamily="34" charset="0"/>
                  </a:rPr>
                  <a:t>Using APIs</a:t>
                </a:r>
              </a:p>
            </p:txBody>
          </p:sp>
          <p:sp>
            <p:nvSpPr>
              <p:cNvPr id="93" name="Rectangle: Rounded Corners 92">
                <a:extLst>
                  <a:ext uri="{FF2B5EF4-FFF2-40B4-BE49-F238E27FC236}">
                    <a16:creationId xmlns:a16="http://schemas.microsoft.com/office/drawing/2014/main" id="{2AAB860E-2D71-8297-09D3-4CA57E802110}"/>
                  </a:ext>
                </a:extLst>
              </p:cNvPr>
              <p:cNvSpPr/>
              <p:nvPr/>
            </p:nvSpPr>
            <p:spPr>
              <a:xfrm>
                <a:off x="792480" y="1531620"/>
                <a:ext cx="1295400" cy="1295400"/>
              </a:xfrm>
              <a:prstGeom prst="roundRect">
                <a:avLst>
                  <a:gd name="adj" fmla="val 7843"/>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94" name="Group 93">
                <a:extLst>
                  <a:ext uri="{FF2B5EF4-FFF2-40B4-BE49-F238E27FC236}">
                    <a16:creationId xmlns:a16="http://schemas.microsoft.com/office/drawing/2014/main" id="{5D03761C-E42C-E285-1143-AA3A44C0F74E}"/>
                  </a:ext>
                </a:extLst>
              </p:cNvPr>
              <p:cNvGrpSpPr/>
              <p:nvPr/>
            </p:nvGrpSpPr>
            <p:grpSpPr>
              <a:xfrm>
                <a:off x="1941195" y="1686545"/>
                <a:ext cx="384810" cy="985550"/>
                <a:chOff x="1941195" y="1691562"/>
                <a:chExt cx="384810" cy="985550"/>
              </a:xfrm>
            </p:grpSpPr>
            <p:grpSp>
              <p:nvGrpSpPr>
                <p:cNvPr id="95" name="Group 94">
                  <a:extLst>
                    <a:ext uri="{FF2B5EF4-FFF2-40B4-BE49-F238E27FC236}">
                      <a16:creationId xmlns:a16="http://schemas.microsoft.com/office/drawing/2014/main" id="{C058AE2A-BD45-F300-F211-B1DB10AC5F75}"/>
                    </a:ext>
                  </a:extLst>
                </p:cNvPr>
                <p:cNvGrpSpPr/>
                <p:nvPr/>
              </p:nvGrpSpPr>
              <p:grpSpPr>
                <a:xfrm>
                  <a:off x="1941195" y="1691562"/>
                  <a:ext cx="384810" cy="123217"/>
                  <a:chOff x="5179695" y="2415462"/>
                  <a:chExt cx="384810" cy="123217"/>
                </a:xfrm>
              </p:grpSpPr>
              <p:sp>
                <p:nvSpPr>
                  <p:cNvPr id="114" name="Rectangle: Rounded Corners 113">
                    <a:extLst>
                      <a:ext uri="{FF2B5EF4-FFF2-40B4-BE49-F238E27FC236}">
                        <a16:creationId xmlns:a16="http://schemas.microsoft.com/office/drawing/2014/main" id="{E5A26FFD-3B72-BCD8-DB55-06C75AE387AC}"/>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15" name="Rectangle: Rounded Corners 114">
                    <a:extLst>
                      <a:ext uri="{FF2B5EF4-FFF2-40B4-BE49-F238E27FC236}">
                        <a16:creationId xmlns:a16="http://schemas.microsoft.com/office/drawing/2014/main" id="{E79755AA-927D-6F3F-A37B-1E3DA4618062}"/>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0E5889EF-841A-66C1-1313-A0A9590C91D1}"/>
                      </a:ext>
                    </a:extLst>
                  </p:cNvPr>
                  <p:cNvGrpSpPr/>
                  <p:nvPr/>
                </p:nvGrpSpPr>
                <p:grpSpPr>
                  <a:xfrm>
                    <a:off x="5209223" y="2438400"/>
                    <a:ext cx="325755" cy="77342"/>
                    <a:chOff x="1301114" y="3429000"/>
                    <a:chExt cx="325755" cy="77342"/>
                  </a:xfrm>
                </p:grpSpPr>
                <p:sp>
                  <p:nvSpPr>
                    <p:cNvPr id="117" name="Rectangle: Rounded Corners 116">
                      <a:extLst>
                        <a:ext uri="{FF2B5EF4-FFF2-40B4-BE49-F238E27FC236}">
                          <a16:creationId xmlns:a16="http://schemas.microsoft.com/office/drawing/2014/main" id="{BC550600-2BF3-7C5F-39BB-DD1E5DDF2DCC}"/>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18" name="Rectangle: Rounded Corners 117">
                      <a:extLst>
                        <a:ext uri="{FF2B5EF4-FFF2-40B4-BE49-F238E27FC236}">
                          <a16:creationId xmlns:a16="http://schemas.microsoft.com/office/drawing/2014/main" id="{7ACE987C-98AC-0150-B28F-2CB0F9F431C5}"/>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96" name="Group 95">
                  <a:extLst>
                    <a:ext uri="{FF2B5EF4-FFF2-40B4-BE49-F238E27FC236}">
                      <a16:creationId xmlns:a16="http://schemas.microsoft.com/office/drawing/2014/main" id="{E35FB3E3-02EF-9D4C-2165-8E5BAC536C17}"/>
                    </a:ext>
                  </a:extLst>
                </p:cNvPr>
                <p:cNvGrpSpPr/>
                <p:nvPr/>
              </p:nvGrpSpPr>
              <p:grpSpPr>
                <a:xfrm>
                  <a:off x="1941195" y="1979006"/>
                  <a:ext cx="384810" cy="123217"/>
                  <a:chOff x="5179695" y="2415462"/>
                  <a:chExt cx="384810" cy="123217"/>
                </a:xfrm>
              </p:grpSpPr>
              <p:sp>
                <p:nvSpPr>
                  <p:cNvPr id="109" name="Rectangle: Rounded Corners 108">
                    <a:extLst>
                      <a:ext uri="{FF2B5EF4-FFF2-40B4-BE49-F238E27FC236}">
                        <a16:creationId xmlns:a16="http://schemas.microsoft.com/office/drawing/2014/main" id="{93E0265F-3B69-2C7B-8C68-E51D2995DD37}"/>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10" name="Rectangle: Rounded Corners 109">
                    <a:extLst>
                      <a:ext uri="{FF2B5EF4-FFF2-40B4-BE49-F238E27FC236}">
                        <a16:creationId xmlns:a16="http://schemas.microsoft.com/office/drawing/2014/main" id="{CC786A1F-24AB-FBFB-1645-9B5E01791A9F}"/>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F0FED46D-2815-FF59-FBBC-427B0A297517}"/>
                      </a:ext>
                    </a:extLst>
                  </p:cNvPr>
                  <p:cNvGrpSpPr/>
                  <p:nvPr/>
                </p:nvGrpSpPr>
                <p:grpSpPr>
                  <a:xfrm>
                    <a:off x="5209223" y="2438400"/>
                    <a:ext cx="325755" cy="77342"/>
                    <a:chOff x="1301114" y="3429000"/>
                    <a:chExt cx="325755" cy="77342"/>
                  </a:xfrm>
                </p:grpSpPr>
                <p:sp>
                  <p:nvSpPr>
                    <p:cNvPr id="112" name="Rectangle: Rounded Corners 111">
                      <a:extLst>
                        <a:ext uri="{FF2B5EF4-FFF2-40B4-BE49-F238E27FC236}">
                          <a16:creationId xmlns:a16="http://schemas.microsoft.com/office/drawing/2014/main" id="{A243B5E5-1A4D-4164-8ECF-3CCA5D2CC564}"/>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13" name="Rectangle: Rounded Corners 112">
                      <a:extLst>
                        <a:ext uri="{FF2B5EF4-FFF2-40B4-BE49-F238E27FC236}">
                          <a16:creationId xmlns:a16="http://schemas.microsoft.com/office/drawing/2014/main" id="{F9E251A9-C3F1-49B2-FB05-BE04D951EDE2}"/>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97" name="Group 96">
                  <a:extLst>
                    <a:ext uri="{FF2B5EF4-FFF2-40B4-BE49-F238E27FC236}">
                      <a16:creationId xmlns:a16="http://schemas.microsoft.com/office/drawing/2014/main" id="{ABF0370E-EAD3-A1A8-D33E-4A99467482AA}"/>
                    </a:ext>
                  </a:extLst>
                </p:cNvPr>
                <p:cNvGrpSpPr/>
                <p:nvPr/>
              </p:nvGrpSpPr>
              <p:grpSpPr>
                <a:xfrm>
                  <a:off x="1941195" y="2266450"/>
                  <a:ext cx="384810" cy="123217"/>
                  <a:chOff x="5179695" y="2415462"/>
                  <a:chExt cx="384810" cy="123217"/>
                </a:xfrm>
              </p:grpSpPr>
              <p:sp>
                <p:nvSpPr>
                  <p:cNvPr id="104" name="Rectangle: Rounded Corners 103">
                    <a:extLst>
                      <a:ext uri="{FF2B5EF4-FFF2-40B4-BE49-F238E27FC236}">
                        <a16:creationId xmlns:a16="http://schemas.microsoft.com/office/drawing/2014/main" id="{6C116E5A-F1D6-9DBD-E8DF-FF29C8848D8F}"/>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5" name="Rectangle: Rounded Corners 104">
                    <a:extLst>
                      <a:ext uri="{FF2B5EF4-FFF2-40B4-BE49-F238E27FC236}">
                        <a16:creationId xmlns:a16="http://schemas.microsoft.com/office/drawing/2014/main" id="{F76A7C41-4929-93A3-D784-1B1FFF7E0B0C}"/>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06" name="Group 105">
                    <a:extLst>
                      <a:ext uri="{FF2B5EF4-FFF2-40B4-BE49-F238E27FC236}">
                        <a16:creationId xmlns:a16="http://schemas.microsoft.com/office/drawing/2014/main" id="{4FCC9A9B-F813-1F05-56A7-88A5BCF611D2}"/>
                      </a:ext>
                    </a:extLst>
                  </p:cNvPr>
                  <p:cNvGrpSpPr/>
                  <p:nvPr/>
                </p:nvGrpSpPr>
                <p:grpSpPr>
                  <a:xfrm>
                    <a:off x="5209223" y="2438400"/>
                    <a:ext cx="325755" cy="77342"/>
                    <a:chOff x="1301114" y="3429000"/>
                    <a:chExt cx="325755" cy="77342"/>
                  </a:xfrm>
                </p:grpSpPr>
                <p:sp>
                  <p:nvSpPr>
                    <p:cNvPr id="107" name="Rectangle: Rounded Corners 106">
                      <a:extLst>
                        <a:ext uri="{FF2B5EF4-FFF2-40B4-BE49-F238E27FC236}">
                          <a16:creationId xmlns:a16="http://schemas.microsoft.com/office/drawing/2014/main" id="{F3E26AD5-996E-4D7E-DFEB-0EEFF4ACB0CA}"/>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8" name="Rectangle: Rounded Corners 107">
                      <a:extLst>
                        <a:ext uri="{FF2B5EF4-FFF2-40B4-BE49-F238E27FC236}">
                          <a16:creationId xmlns:a16="http://schemas.microsoft.com/office/drawing/2014/main" id="{4E774574-4695-F370-2203-E0D3A00F7DB1}"/>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98" name="Group 97">
                  <a:extLst>
                    <a:ext uri="{FF2B5EF4-FFF2-40B4-BE49-F238E27FC236}">
                      <a16:creationId xmlns:a16="http://schemas.microsoft.com/office/drawing/2014/main" id="{04E5C561-E7A2-DCB5-D7FB-36A68CAD8EB4}"/>
                    </a:ext>
                  </a:extLst>
                </p:cNvPr>
                <p:cNvGrpSpPr/>
                <p:nvPr/>
              </p:nvGrpSpPr>
              <p:grpSpPr>
                <a:xfrm>
                  <a:off x="1941195" y="2553895"/>
                  <a:ext cx="384810" cy="123217"/>
                  <a:chOff x="5179695" y="2415462"/>
                  <a:chExt cx="384810" cy="123217"/>
                </a:xfrm>
              </p:grpSpPr>
              <p:sp>
                <p:nvSpPr>
                  <p:cNvPr id="99" name="Rectangle: Rounded Corners 98">
                    <a:extLst>
                      <a:ext uri="{FF2B5EF4-FFF2-40B4-BE49-F238E27FC236}">
                        <a16:creationId xmlns:a16="http://schemas.microsoft.com/office/drawing/2014/main" id="{E63BADC3-8C70-E7A3-C8DA-ED3F2B6A239D}"/>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0" name="Rectangle: Rounded Corners 99">
                    <a:extLst>
                      <a:ext uri="{FF2B5EF4-FFF2-40B4-BE49-F238E27FC236}">
                        <a16:creationId xmlns:a16="http://schemas.microsoft.com/office/drawing/2014/main" id="{66B89DE2-E861-CB4F-9547-98D12CB97D8C}"/>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01" name="Group 100">
                    <a:extLst>
                      <a:ext uri="{FF2B5EF4-FFF2-40B4-BE49-F238E27FC236}">
                        <a16:creationId xmlns:a16="http://schemas.microsoft.com/office/drawing/2014/main" id="{3A88B196-1B8A-4FD3-CA3A-B9195C1AC857}"/>
                      </a:ext>
                    </a:extLst>
                  </p:cNvPr>
                  <p:cNvGrpSpPr/>
                  <p:nvPr/>
                </p:nvGrpSpPr>
                <p:grpSpPr>
                  <a:xfrm>
                    <a:off x="5209223" y="2438400"/>
                    <a:ext cx="325755" cy="77342"/>
                    <a:chOff x="1301114" y="3429000"/>
                    <a:chExt cx="325755" cy="77342"/>
                  </a:xfrm>
                </p:grpSpPr>
                <p:sp>
                  <p:nvSpPr>
                    <p:cNvPr id="102" name="Rectangle: Rounded Corners 101">
                      <a:extLst>
                        <a:ext uri="{FF2B5EF4-FFF2-40B4-BE49-F238E27FC236}">
                          <a16:creationId xmlns:a16="http://schemas.microsoft.com/office/drawing/2014/main" id="{4F61B28F-2A06-2A9A-4F18-9DA513A1457C}"/>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3" name="Rectangle: Rounded Corners 102">
                      <a:extLst>
                        <a:ext uri="{FF2B5EF4-FFF2-40B4-BE49-F238E27FC236}">
                          <a16:creationId xmlns:a16="http://schemas.microsoft.com/office/drawing/2014/main" id="{01638941-5EAA-BB9D-54FD-B8F50ED3A7B4}"/>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grpSp>
        <p:pic>
          <p:nvPicPr>
            <p:cNvPr id="119" name="Graphic 118" descr="Tools with solid fill">
              <a:extLst>
                <a:ext uri="{FF2B5EF4-FFF2-40B4-BE49-F238E27FC236}">
                  <a16:creationId xmlns:a16="http://schemas.microsoft.com/office/drawing/2014/main" id="{F0D9EF22-92C6-D1C9-E191-D41EAAA614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2054" y="1317780"/>
              <a:ext cx="914400" cy="914400"/>
            </a:xfrm>
            <a:prstGeom prst="rect">
              <a:avLst/>
            </a:prstGeom>
          </p:spPr>
        </p:pic>
        <p:pic>
          <p:nvPicPr>
            <p:cNvPr id="120" name="Graphic 119" descr="Wireless with solid fill">
              <a:extLst>
                <a:ext uri="{FF2B5EF4-FFF2-40B4-BE49-F238E27FC236}">
                  <a16:creationId xmlns:a16="http://schemas.microsoft.com/office/drawing/2014/main" id="{19B565CB-2F41-36C1-561F-019DC73D3D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2404" y="2629947"/>
              <a:ext cx="914400" cy="914400"/>
            </a:xfrm>
            <a:prstGeom prst="rect">
              <a:avLst/>
            </a:prstGeom>
          </p:spPr>
        </p:pic>
        <p:pic>
          <p:nvPicPr>
            <p:cNvPr id="121" name="Graphic 120" descr="Paperclip with solid fill">
              <a:extLst>
                <a:ext uri="{FF2B5EF4-FFF2-40B4-BE49-F238E27FC236}">
                  <a16:creationId xmlns:a16="http://schemas.microsoft.com/office/drawing/2014/main" id="{C15E057B-F125-5ABE-1E23-780558EFB5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91612" y="4034094"/>
              <a:ext cx="914400" cy="914400"/>
            </a:xfrm>
            <a:prstGeom prst="rect">
              <a:avLst/>
            </a:prstGeom>
          </p:spPr>
        </p:pic>
        <p:pic>
          <p:nvPicPr>
            <p:cNvPr id="122" name="Graphic 121" descr="Link with solid fill">
              <a:extLst>
                <a:ext uri="{FF2B5EF4-FFF2-40B4-BE49-F238E27FC236}">
                  <a16:creationId xmlns:a16="http://schemas.microsoft.com/office/drawing/2014/main" id="{BF256FD2-4F82-E522-3C50-D07701CC6C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4540" y="5387752"/>
              <a:ext cx="914400" cy="914400"/>
            </a:xfrm>
            <a:prstGeom prst="rect">
              <a:avLst/>
            </a:prstGeom>
          </p:spPr>
        </p:pic>
      </p:grpSp>
    </p:spTree>
    <p:extLst>
      <p:ext uri="{BB962C8B-B14F-4D97-AF65-F5344CB8AC3E}">
        <p14:creationId xmlns:p14="http://schemas.microsoft.com/office/powerpoint/2010/main" val="1633467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nummer 1"/>
          <p:cNvSpPr>
            <a:spLocks noGrp="1"/>
          </p:cNvSpPr>
          <p:nvPr>
            <p:ph type="sldNum" sz="quarter" idx="4294967295"/>
          </p:nvPr>
        </p:nvSpPr>
        <p:spPr>
          <a:xfrm>
            <a:off x="11409441" y="6258707"/>
            <a:ext cx="403815" cy="364816"/>
          </a:xfrm>
        </p:spPr>
        <p:txBody>
          <a:bodyPr/>
          <a:lstStyle/>
          <a:p>
            <a:pPr defTabSz="1828160"/>
            <a:fld id="{00000000-1234-1234-1234-123412341234}" type="slidenum">
              <a:rPr lang="en-US" noProof="0" smtClean="0">
                <a:solidFill>
                  <a:srgbClr val="262836"/>
                </a:solidFill>
              </a:rPr>
              <a:pPr defTabSz="1828160"/>
              <a:t>13</a:t>
            </a:fld>
            <a:endParaRPr lang="en-US" noProof="0" dirty="0">
              <a:solidFill>
                <a:srgbClr val="262836"/>
              </a:solidFill>
            </a:endParaRPr>
          </a:p>
        </p:txBody>
      </p:sp>
      <p:sp>
        <p:nvSpPr>
          <p:cNvPr id="10" name="Titel 1">
            <a:extLst>
              <a:ext uri="{FF2B5EF4-FFF2-40B4-BE49-F238E27FC236}">
                <a16:creationId xmlns:a16="http://schemas.microsoft.com/office/drawing/2014/main" id="{660B730B-2961-DE3C-C157-ACCD0BCD8523}"/>
              </a:ext>
            </a:extLst>
          </p:cNvPr>
          <p:cNvSpPr txBox="1">
            <a:spLocks/>
          </p:cNvSpPr>
          <p:nvPr/>
        </p:nvSpPr>
        <p:spPr>
          <a:xfrm>
            <a:off x="1212567" y="2681816"/>
            <a:ext cx="4033905" cy="1493923"/>
          </a:xfrm>
          <a:prstGeom prst="rect">
            <a:avLst/>
          </a:prstGeom>
        </p:spPr>
        <p:txBody>
          <a:bodyPr vert="horz" wrap="square" lIns="0" tIns="0" rIns="0" bIns="0" rtlCol="0" anchor="t">
            <a:noAutofit/>
          </a:bodyPr>
          <a:lstStyle>
            <a:lvl1pPr algn="l" defTabSz="913624" rtl="0" eaLnBrk="1" latinLnBrk="0" hangingPunct="1">
              <a:lnSpc>
                <a:spcPct val="100000"/>
              </a:lnSpc>
              <a:spcBef>
                <a:spcPct val="0"/>
              </a:spcBef>
              <a:buNone/>
              <a:defRPr sz="4796" b="0" i="0" kern="1200" spc="-14" baseline="0">
                <a:solidFill>
                  <a:srgbClr val="262836"/>
                </a:solidFill>
                <a:latin typeface="Helvetica Now Text" panose="020B0504030202020204" pitchFamily="34" charset="77"/>
                <a:ea typeface="+mj-ea"/>
                <a:cs typeface="+mj-cs"/>
              </a:defRPr>
            </a:lvl1pPr>
          </a:lstStyle>
          <a:p>
            <a:pPr defTabSz="456447"/>
            <a:r>
              <a:rPr lang="en-US" sz="3997" spc="-7" noProof="0" dirty="0">
                <a:solidFill>
                  <a:srgbClr val="FFFFFF"/>
                </a:solidFill>
              </a:rPr>
              <a:t>Working </a:t>
            </a:r>
          </a:p>
          <a:p>
            <a:pPr defTabSz="456447"/>
            <a:r>
              <a:rPr lang="en-US" sz="3997" spc="-7" noProof="0" dirty="0">
                <a:solidFill>
                  <a:srgbClr val="FFFFFF"/>
                </a:solidFill>
              </a:rPr>
              <a:t>with </a:t>
            </a:r>
          </a:p>
          <a:p>
            <a:pPr defTabSz="456447"/>
            <a:r>
              <a:rPr lang="en-US" sz="3997" spc="-7" noProof="0" dirty="0">
                <a:solidFill>
                  <a:srgbClr val="FFFFFF"/>
                </a:solidFill>
              </a:rPr>
              <a:t>Prompts</a:t>
            </a:r>
          </a:p>
        </p:txBody>
      </p:sp>
      <p:pic>
        <p:nvPicPr>
          <p:cNvPr id="6" name="Bildplatzhalter 5" descr="Ein Bild, das Kleidung, Menschliches Gesicht, Person, Mann enthält.&#10;&#10;KI-generierte Inhalte können fehlerhaft sein.">
            <a:extLst>
              <a:ext uri="{FF2B5EF4-FFF2-40B4-BE49-F238E27FC236}">
                <a16:creationId xmlns:a16="http://schemas.microsoft.com/office/drawing/2014/main" id="{6B1499CD-3872-9E14-435A-092E7FFF17F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738" r="14738"/>
          <a:stretch>
            <a:fillRect/>
          </a:stretch>
        </p:blipFill>
        <p:spPr>
          <a:xfrm>
            <a:off x="4713398" y="2900"/>
            <a:ext cx="7478602" cy="6851755"/>
          </a:xfrm>
        </p:spPr>
      </p:pic>
    </p:spTree>
    <p:extLst>
      <p:ext uri="{BB962C8B-B14F-4D97-AF65-F5344CB8AC3E}">
        <p14:creationId xmlns:p14="http://schemas.microsoft.com/office/powerpoint/2010/main" val="29861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2">
            <a:extLst>
              <a:ext uri="{FF2B5EF4-FFF2-40B4-BE49-F238E27FC236}">
                <a16:creationId xmlns:a16="http://schemas.microsoft.com/office/drawing/2014/main" id="{A3712910-FE33-47C0-1D88-1DFB94CFDCD1}"/>
              </a:ext>
            </a:extLst>
          </p:cNvPr>
          <p:cNvSpPr>
            <a:spLocks noGrp="1"/>
          </p:cNvSpPr>
          <p:nvPr>
            <p:ph type="title"/>
          </p:nvPr>
        </p:nvSpPr>
        <p:spPr>
          <a:xfrm>
            <a:off x="1123229" y="470696"/>
            <a:ext cx="10686952" cy="369020"/>
          </a:xfrm>
        </p:spPr>
        <p:txBody>
          <a:bodyPr/>
          <a:lstStyle/>
          <a:p>
            <a:r>
              <a:rPr lang="en-US" noProof="0" dirty="0"/>
              <a:t>What is a prompt and what is prompt engineering?</a:t>
            </a:r>
          </a:p>
        </p:txBody>
      </p:sp>
      <p:sp>
        <p:nvSpPr>
          <p:cNvPr id="2" name="Textfeld 1">
            <a:extLst>
              <a:ext uri="{FF2B5EF4-FFF2-40B4-BE49-F238E27FC236}">
                <a16:creationId xmlns:a16="http://schemas.microsoft.com/office/drawing/2014/main" id="{FE3EAB92-4E96-948A-66DA-025140766D1D}"/>
              </a:ext>
            </a:extLst>
          </p:cNvPr>
          <p:cNvSpPr txBox="1"/>
          <p:nvPr/>
        </p:nvSpPr>
        <p:spPr>
          <a:xfrm>
            <a:off x="1123230" y="1065488"/>
            <a:ext cx="9959460" cy="4995155"/>
          </a:xfrm>
          <a:prstGeom prst="rect">
            <a:avLst/>
          </a:prstGeom>
          <a:noFill/>
        </p:spPr>
        <p:txBody>
          <a:bodyPr wrap="square" lIns="0" tIns="0" rIns="0" bIns="0" rtlCol="0">
            <a:noAutofit/>
          </a:bodyPr>
          <a:lstStyle/>
          <a:p>
            <a:pPr defTabSz="1828160">
              <a:lnSpc>
                <a:spcPct val="117000"/>
              </a:lnSpc>
              <a:spcAft>
                <a:spcPts val="500"/>
              </a:spcAft>
            </a:pPr>
            <a:r>
              <a:rPr lang="en-US" sz="1599" noProof="0" dirty="0">
                <a:solidFill>
                  <a:srgbClr val="262836"/>
                </a:solidFill>
                <a:latin typeface="Helvetica Now Text" panose="020B0504030202020204" pitchFamily="34" charset="0"/>
              </a:rPr>
              <a:t>A </a:t>
            </a:r>
            <a:r>
              <a:rPr lang="en-US" sz="1599" b="1" noProof="0" dirty="0">
                <a:solidFill>
                  <a:srgbClr val="101E7F"/>
                </a:solidFill>
                <a:latin typeface="Helvetica Now Text" panose="020B0504030202020204" pitchFamily="34" charset="0"/>
              </a:rPr>
              <a:t>prompt</a:t>
            </a:r>
            <a:r>
              <a:rPr lang="en-US" sz="1599" noProof="0" dirty="0">
                <a:solidFill>
                  <a:srgbClr val="262836"/>
                </a:solidFill>
                <a:latin typeface="Helvetica Now Text" panose="020B0504030202020204" pitchFamily="34" charset="0"/>
              </a:rPr>
              <a:t> in context of AI and Large Language Models is a piece of information used to </a:t>
            </a:r>
            <a:r>
              <a:rPr lang="en-US" sz="1599" b="1" noProof="0" dirty="0">
                <a:solidFill>
                  <a:srgbClr val="101E7F"/>
                </a:solidFill>
                <a:latin typeface="Helvetica Now Text" panose="020B0504030202020204" pitchFamily="34" charset="0"/>
              </a:rPr>
              <a:t>communicate</a:t>
            </a:r>
            <a:r>
              <a:rPr lang="en-US" sz="1599" noProof="0" dirty="0">
                <a:solidFill>
                  <a:srgbClr val="262836"/>
                </a:solidFill>
                <a:latin typeface="Helvetica Now Text" panose="020B0504030202020204" pitchFamily="34" charset="0"/>
              </a:rPr>
              <a:t> between different </a:t>
            </a:r>
            <a:r>
              <a:rPr lang="en-US" sz="1599" b="1" noProof="0" dirty="0">
                <a:solidFill>
                  <a:srgbClr val="101E7F"/>
                </a:solidFill>
                <a:latin typeface="Helvetica Now Text" panose="020B0504030202020204" pitchFamily="34" charset="0"/>
              </a:rPr>
              <a:t>entities</a:t>
            </a:r>
            <a:r>
              <a:rPr lang="en-US" sz="1599" noProof="0" dirty="0">
                <a:solidFill>
                  <a:srgbClr val="262836"/>
                </a:solidFill>
                <a:latin typeface="Helvetica Now Text" panose="020B0504030202020204" pitchFamily="34" charset="0"/>
              </a:rPr>
              <a:t> of a </a:t>
            </a:r>
            <a:r>
              <a:rPr lang="en-US" sz="1599" b="1" noProof="0" dirty="0">
                <a:solidFill>
                  <a:srgbClr val="101E7F"/>
                </a:solidFill>
                <a:latin typeface="Helvetica Now Text" panose="020B0504030202020204" pitchFamily="34" charset="0"/>
              </a:rPr>
              <a:t>conversation/chat</a:t>
            </a:r>
            <a:r>
              <a:rPr lang="en-US" sz="1599" noProof="0" dirty="0">
                <a:solidFill>
                  <a:srgbClr val="262836"/>
                </a:solidFill>
                <a:latin typeface="Helvetica Now Text" panose="020B0504030202020204" pitchFamily="34" charset="0"/>
              </a:rPr>
              <a:t>.</a:t>
            </a:r>
          </a:p>
          <a:p>
            <a:pPr marL="228417" indent="-228417" defTabSz="1828160">
              <a:lnSpc>
                <a:spcPct val="117000"/>
              </a:lnSpc>
              <a:spcAft>
                <a:spcPts val="500"/>
              </a:spcAft>
              <a:buFont typeface="Wingdings" panose="05000000000000000000" pitchFamily="2" charset="2"/>
              <a:buChar char="Ø"/>
            </a:pPr>
            <a:r>
              <a:rPr lang="en-US" sz="1599" b="1" noProof="0" dirty="0">
                <a:solidFill>
                  <a:srgbClr val="262836"/>
                </a:solidFill>
                <a:latin typeface="Helvetica Now Text" panose="020B0504030202020204" pitchFamily="34" charset="0"/>
              </a:rPr>
              <a:t>Agent</a:t>
            </a:r>
            <a:r>
              <a:rPr lang="en-US" sz="1599" noProof="0" dirty="0">
                <a:solidFill>
                  <a:srgbClr val="262836"/>
                </a:solidFill>
                <a:latin typeface="Helvetica Now Text" panose="020B0504030202020204" pitchFamily="34" charset="0"/>
              </a:rPr>
              <a:t> (LLM)</a:t>
            </a:r>
          </a:p>
          <a:p>
            <a:pPr marL="228417" indent="-228417" defTabSz="1828160">
              <a:lnSpc>
                <a:spcPct val="117000"/>
              </a:lnSpc>
              <a:spcAft>
                <a:spcPts val="500"/>
              </a:spcAft>
              <a:buFont typeface="Wingdings" panose="05000000000000000000" pitchFamily="2" charset="2"/>
              <a:buChar char="Ø"/>
            </a:pPr>
            <a:r>
              <a:rPr lang="en-US" sz="1599" b="1" noProof="0" dirty="0">
                <a:solidFill>
                  <a:srgbClr val="262836"/>
                </a:solidFill>
                <a:latin typeface="Helvetica Now Text" panose="020B0504030202020204" pitchFamily="34" charset="0"/>
              </a:rPr>
              <a:t>User</a:t>
            </a:r>
            <a:r>
              <a:rPr lang="en-US" sz="1599" noProof="0" dirty="0">
                <a:solidFill>
                  <a:srgbClr val="262836"/>
                </a:solidFill>
                <a:latin typeface="Helvetica Now Text" panose="020B0504030202020204" pitchFamily="34" charset="0"/>
              </a:rPr>
              <a:t> (Person interacting with the LLM)</a:t>
            </a:r>
          </a:p>
          <a:p>
            <a:pPr marL="228417" indent="-228417" defTabSz="1828160">
              <a:lnSpc>
                <a:spcPct val="117000"/>
              </a:lnSpc>
              <a:spcAft>
                <a:spcPts val="500"/>
              </a:spcAft>
              <a:buFont typeface="Wingdings" panose="05000000000000000000" pitchFamily="2" charset="2"/>
              <a:buChar char="Ø"/>
            </a:pPr>
            <a:r>
              <a:rPr lang="en-US" sz="1599" b="1" noProof="0" dirty="0">
                <a:solidFill>
                  <a:srgbClr val="262836"/>
                </a:solidFill>
                <a:latin typeface="Helvetica Now Text" panose="020B0504030202020204" pitchFamily="34" charset="0"/>
              </a:rPr>
              <a:t>Developer</a:t>
            </a:r>
            <a:r>
              <a:rPr lang="en-US" sz="1599" noProof="0" dirty="0">
                <a:solidFill>
                  <a:srgbClr val="262836"/>
                </a:solidFill>
                <a:latin typeface="Helvetica Now Text" panose="020B0504030202020204" pitchFamily="34" charset="0"/>
              </a:rPr>
              <a:t> (Person building the LLM)</a:t>
            </a:r>
          </a:p>
          <a:p>
            <a:pPr marL="228417" indent="-228417" defTabSz="1828160">
              <a:lnSpc>
                <a:spcPct val="117000"/>
              </a:lnSpc>
              <a:spcAft>
                <a:spcPts val="500"/>
              </a:spcAft>
              <a:buFont typeface="Wingdings" panose="05000000000000000000" pitchFamily="2" charset="2"/>
              <a:buChar char="Ø"/>
            </a:pPr>
            <a:endParaRPr lang="en-US" sz="999" noProof="0" dirty="0">
              <a:solidFill>
                <a:srgbClr val="262836"/>
              </a:solidFill>
              <a:latin typeface="Helvetica Now Text" panose="020B0504030202020204" pitchFamily="34" charset="0"/>
            </a:endParaRPr>
          </a:p>
          <a:p>
            <a:pPr defTabSz="1828160">
              <a:lnSpc>
                <a:spcPct val="117000"/>
              </a:lnSpc>
              <a:spcAft>
                <a:spcPts val="500"/>
              </a:spcAft>
            </a:pPr>
            <a:r>
              <a:rPr lang="en-US" sz="1599" noProof="0" dirty="0">
                <a:solidFill>
                  <a:srgbClr val="262836"/>
                </a:solidFill>
                <a:latin typeface="Helvetica Now Text" panose="020B0504030202020204" pitchFamily="34" charset="0"/>
              </a:rPr>
              <a:t>Prompts can occur in different ways. </a:t>
            </a:r>
            <a:r>
              <a:rPr lang="en-US" sz="1599" b="1" noProof="0" dirty="0">
                <a:solidFill>
                  <a:srgbClr val="101E7F"/>
                </a:solidFill>
                <a:latin typeface="Helvetica Now Text" panose="020B0504030202020204" pitchFamily="34" charset="0"/>
              </a:rPr>
              <a:t>Most common is a natural language text prompt </a:t>
            </a:r>
            <a:r>
              <a:rPr lang="en-US" sz="1599" noProof="0" dirty="0">
                <a:solidFill>
                  <a:srgbClr val="262836"/>
                </a:solidFill>
                <a:latin typeface="Helvetica Now Text" panose="020B0504030202020204" pitchFamily="34" charset="0"/>
              </a:rPr>
              <a:t>but in some cases prompts are images, videos or other file/document types.</a:t>
            </a:r>
          </a:p>
          <a:p>
            <a:pPr defTabSz="1828160">
              <a:lnSpc>
                <a:spcPct val="117000"/>
              </a:lnSpc>
              <a:spcAft>
                <a:spcPts val="500"/>
              </a:spcAft>
            </a:pPr>
            <a:endParaRPr lang="en-US" sz="999" noProof="0" dirty="0">
              <a:solidFill>
                <a:srgbClr val="262836"/>
              </a:solidFill>
              <a:latin typeface="Helvetica Now Text" panose="020B0504030202020204" pitchFamily="34" charset="0"/>
            </a:endParaRPr>
          </a:p>
          <a:p>
            <a:pPr defTabSz="1828160">
              <a:lnSpc>
                <a:spcPct val="117000"/>
              </a:lnSpc>
              <a:spcAft>
                <a:spcPts val="500"/>
              </a:spcAft>
            </a:pPr>
            <a:r>
              <a:rPr lang="en-US" sz="1599" b="1" noProof="0" dirty="0">
                <a:solidFill>
                  <a:srgbClr val="101E7F"/>
                </a:solidFill>
                <a:latin typeface="Helvetica Now Text" panose="020B0504030202020204" pitchFamily="34" charset="0"/>
              </a:rPr>
              <a:t>Prompt engineering </a:t>
            </a:r>
            <a:r>
              <a:rPr lang="en-US" sz="1599" noProof="0" dirty="0">
                <a:solidFill>
                  <a:srgbClr val="262836"/>
                </a:solidFill>
                <a:latin typeface="Helvetica Now Text" panose="020B0504030202020204" pitchFamily="34" charset="0"/>
              </a:rPr>
              <a:t>describes the process where the user structures or crafts an instruction (user prompt) for the AI model in order to </a:t>
            </a:r>
            <a:r>
              <a:rPr lang="en-US" sz="1599" b="1" noProof="0" dirty="0">
                <a:solidFill>
                  <a:srgbClr val="101E7F"/>
                </a:solidFill>
                <a:latin typeface="Helvetica Now Text" panose="020B0504030202020204" pitchFamily="34" charset="0"/>
              </a:rPr>
              <a:t>produce the best possible response</a:t>
            </a:r>
            <a:r>
              <a:rPr lang="en-US" sz="1599" noProof="0" dirty="0">
                <a:solidFill>
                  <a:srgbClr val="262836"/>
                </a:solidFill>
                <a:latin typeface="Helvetica Now Text" panose="020B0504030202020204" pitchFamily="34" charset="0"/>
              </a:rPr>
              <a:t>.</a:t>
            </a:r>
          </a:p>
          <a:p>
            <a:pPr defTabSz="1828160">
              <a:lnSpc>
                <a:spcPct val="117000"/>
              </a:lnSpc>
              <a:spcAft>
                <a:spcPts val="500"/>
              </a:spcAft>
            </a:pPr>
            <a:r>
              <a:rPr lang="en-US" sz="1599" noProof="0" dirty="0">
                <a:solidFill>
                  <a:srgbClr val="262836"/>
                </a:solidFill>
                <a:latin typeface="Helvetica Now Text" panose="020B0504030202020204" pitchFamily="34" charset="0"/>
              </a:rPr>
              <a:t>A </a:t>
            </a:r>
            <a:r>
              <a:rPr lang="en-US" sz="1599" b="1" noProof="0" dirty="0">
                <a:solidFill>
                  <a:srgbClr val="101E7F"/>
                </a:solidFill>
                <a:latin typeface="Helvetica Now Text" panose="020B0504030202020204" pitchFamily="34" charset="0"/>
              </a:rPr>
              <a:t>user prompt </a:t>
            </a:r>
            <a:r>
              <a:rPr lang="en-US" sz="1599" noProof="0" dirty="0">
                <a:solidFill>
                  <a:srgbClr val="262836"/>
                </a:solidFill>
                <a:latin typeface="Helvetica Now Text" panose="020B0504030202020204" pitchFamily="34" charset="0"/>
              </a:rPr>
              <a:t>contains any of the following </a:t>
            </a:r>
            <a:r>
              <a:rPr lang="en-US" sz="1599" b="1" noProof="0" dirty="0">
                <a:solidFill>
                  <a:srgbClr val="101E7F"/>
                </a:solidFill>
                <a:latin typeface="Helvetica Now Text" panose="020B0504030202020204" pitchFamily="34" charset="0"/>
              </a:rPr>
              <a:t>elements</a:t>
            </a:r>
            <a:r>
              <a:rPr lang="en-US" sz="1599" noProof="0" dirty="0">
                <a:solidFill>
                  <a:srgbClr val="262836"/>
                </a:solidFill>
                <a:latin typeface="Helvetica Now Text" panose="020B0504030202020204" pitchFamily="34" charset="0"/>
              </a:rPr>
              <a:t>:</a:t>
            </a:r>
          </a:p>
          <a:p>
            <a:pPr marL="228417" indent="-228417" defTabSz="1828160">
              <a:lnSpc>
                <a:spcPct val="117000"/>
              </a:lnSpc>
              <a:spcAft>
                <a:spcPts val="500"/>
              </a:spcAft>
              <a:buFont typeface="Wingdings" panose="05000000000000000000" pitchFamily="2" charset="2"/>
              <a:buChar char="Ø"/>
            </a:pPr>
            <a:r>
              <a:rPr lang="en-US" sz="1599" noProof="0" dirty="0">
                <a:solidFill>
                  <a:srgbClr val="262836"/>
                </a:solidFill>
                <a:latin typeface="Helvetica Now Text" panose="020B0504030202020204" pitchFamily="34" charset="0"/>
              </a:rPr>
              <a:t>Instruction</a:t>
            </a:r>
          </a:p>
          <a:p>
            <a:pPr marL="228417" indent="-228417" defTabSz="1828160">
              <a:lnSpc>
                <a:spcPct val="117000"/>
              </a:lnSpc>
              <a:spcAft>
                <a:spcPts val="500"/>
              </a:spcAft>
              <a:buFont typeface="Wingdings" panose="05000000000000000000" pitchFamily="2" charset="2"/>
              <a:buChar char="Ø"/>
            </a:pPr>
            <a:r>
              <a:rPr lang="en-US" sz="1599" noProof="0" dirty="0">
                <a:solidFill>
                  <a:srgbClr val="262836"/>
                </a:solidFill>
                <a:latin typeface="Helvetica Now Text" panose="020B0504030202020204" pitchFamily="34" charset="0"/>
              </a:rPr>
              <a:t>Context</a:t>
            </a:r>
          </a:p>
          <a:p>
            <a:pPr marL="228417" indent="-228417" defTabSz="1828160">
              <a:lnSpc>
                <a:spcPct val="117000"/>
              </a:lnSpc>
              <a:spcAft>
                <a:spcPts val="500"/>
              </a:spcAft>
              <a:buFont typeface="Wingdings" panose="05000000000000000000" pitchFamily="2" charset="2"/>
              <a:buChar char="Ø"/>
            </a:pPr>
            <a:r>
              <a:rPr lang="en-US" sz="1599" noProof="0" dirty="0">
                <a:solidFill>
                  <a:srgbClr val="262836"/>
                </a:solidFill>
                <a:latin typeface="Helvetica Now Text" panose="020B0504030202020204" pitchFamily="34" charset="0"/>
              </a:rPr>
              <a:t>Input Data</a:t>
            </a:r>
          </a:p>
          <a:p>
            <a:pPr marL="228417" indent="-228417" defTabSz="1828160">
              <a:lnSpc>
                <a:spcPct val="117000"/>
              </a:lnSpc>
              <a:spcAft>
                <a:spcPts val="500"/>
              </a:spcAft>
              <a:buFont typeface="Wingdings" panose="05000000000000000000" pitchFamily="2" charset="2"/>
              <a:buChar char="Ø"/>
            </a:pPr>
            <a:r>
              <a:rPr lang="en-US" sz="1599" noProof="0" dirty="0">
                <a:solidFill>
                  <a:srgbClr val="262836"/>
                </a:solidFill>
                <a:latin typeface="Helvetica Now Text" panose="020B0504030202020204" pitchFamily="34" charset="0"/>
              </a:rPr>
              <a:t>Output Indicator</a:t>
            </a:r>
          </a:p>
          <a:p>
            <a:pPr defTabSz="1828160">
              <a:lnSpc>
                <a:spcPct val="117000"/>
              </a:lnSpc>
              <a:spcAft>
                <a:spcPts val="500"/>
              </a:spcAft>
            </a:pPr>
            <a:r>
              <a:rPr lang="en-US" sz="999" noProof="0" dirty="0">
                <a:solidFill>
                  <a:srgbClr val="262836"/>
                </a:solidFill>
                <a:latin typeface="Helvetica Now Text" panose="020B0504030202020204" pitchFamily="34" charset="0"/>
              </a:rPr>
              <a:t> </a:t>
            </a:r>
          </a:p>
        </p:txBody>
      </p:sp>
    </p:spTree>
    <p:extLst>
      <p:ext uri="{BB962C8B-B14F-4D97-AF65-F5344CB8AC3E}">
        <p14:creationId xmlns:p14="http://schemas.microsoft.com/office/powerpoint/2010/main" val="347687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C2D57169-5726-A795-4FEE-AFED73F9ADEA}"/>
              </a:ext>
            </a:extLst>
          </p:cNvPr>
          <p:cNvPicPr>
            <a:picLocks noChangeAspect="1"/>
          </p:cNvPicPr>
          <p:nvPr/>
        </p:nvPicPr>
        <p:blipFill>
          <a:blip r:embed="rId3"/>
          <a:stretch>
            <a:fillRect/>
          </a:stretch>
        </p:blipFill>
        <p:spPr>
          <a:xfrm>
            <a:off x="1968133" y="546968"/>
            <a:ext cx="8255735" cy="5764065"/>
          </a:xfrm>
          <a:prstGeom prst="rect">
            <a:avLst/>
          </a:prstGeom>
        </p:spPr>
      </p:pic>
    </p:spTree>
    <p:extLst>
      <p:ext uri="{BB962C8B-B14F-4D97-AF65-F5344CB8AC3E}">
        <p14:creationId xmlns:p14="http://schemas.microsoft.com/office/powerpoint/2010/main" val="1200651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2">
            <a:extLst>
              <a:ext uri="{FF2B5EF4-FFF2-40B4-BE49-F238E27FC236}">
                <a16:creationId xmlns:a16="http://schemas.microsoft.com/office/drawing/2014/main" id="{A3712910-FE33-47C0-1D88-1DFB94CFDCD1}"/>
              </a:ext>
            </a:extLst>
          </p:cNvPr>
          <p:cNvSpPr>
            <a:spLocks noGrp="1"/>
          </p:cNvSpPr>
          <p:nvPr>
            <p:ph type="title"/>
          </p:nvPr>
        </p:nvSpPr>
        <p:spPr>
          <a:xfrm>
            <a:off x="1123229" y="470696"/>
            <a:ext cx="10686952" cy="461345"/>
          </a:xfrm>
        </p:spPr>
        <p:txBody>
          <a:bodyPr/>
          <a:lstStyle/>
          <a:p>
            <a:r>
              <a:rPr lang="en-US" sz="2998" noProof="0" dirty="0"/>
              <a:t>What are prompts used for?</a:t>
            </a:r>
          </a:p>
        </p:txBody>
      </p:sp>
      <p:graphicFrame>
        <p:nvGraphicFramePr>
          <p:cNvPr id="2" name="Diagramm 1">
            <a:extLst>
              <a:ext uri="{FF2B5EF4-FFF2-40B4-BE49-F238E27FC236}">
                <a16:creationId xmlns:a16="http://schemas.microsoft.com/office/drawing/2014/main" id="{BFCE0F67-1A2B-0282-B80D-43748A036847}"/>
              </a:ext>
            </a:extLst>
          </p:cNvPr>
          <p:cNvGraphicFramePr/>
          <p:nvPr>
            <p:extLst>
              <p:ext uri="{D42A27DB-BD31-4B8C-83A1-F6EECF244321}">
                <p14:modId xmlns:p14="http://schemas.microsoft.com/office/powerpoint/2010/main" val="3426759083"/>
              </p:ext>
            </p:extLst>
          </p:nvPr>
        </p:nvGraphicFramePr>
        <p:xfrm>
          <a:off x="1123230" y="1244241"/>
          <a:ext cx="9125279" cy="4478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fik 3" descr="Kopf mit Zahnrädern mit einfarbiger Füllung">
            <a:extLst>
              <a:ext uri="{FF2B5EF4-FFF2-40B4-BE49-F238E27FC236}">
                <a16:creationId xmlns:a16="http://schemas.microsoft.com/office/drawing/2014/main" id="{FBE76A9F-ECE2-8EEB-CA06-17B1E6F77C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65908" y="3255212"/>
            <a:ext cx="456813" cy="456813"/>
          </a:xfrm>
          <a:prstGeom prst="rect">
            <a:avLst/>
          </a:prstGeom>
        </p:spPr>
      </p:pic>
      <p:pic>
        <p:nvPicPr>
          <p:cNvPr id="6" name="Grafik 5" descr="Klemmbrett teilweise angekreuzt mit einfarbiger Füllung">
            <a:extLst>
              <a:ext uri="{FF2B5EF4-FFF2-40B4-BE49-F238E27FC236}">
                <a16:creationId xmlns:a16="http://schemas.microsoft.com/office/drawing/2014/main" id="{691CE0A0-FC71-31C0-9D73-58612B6239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15085" y="2413857"/>
            <a:ext cx="456813" cy="456813"/>
          </a:xfrm>
          <a:prstGeom prst="rect">
            <a:avLst/>
          </a:prstGeom>
        </p:spPr>
      </p:pic>
      <p:pic>
        <p:nvPicPr>
          <p:cNvPr id="8" name="Grafik 7" descr="Lichter an mit einfarbiger Füllung">
            <a:extLst>
              <a:ext uri="{FF2B5EF4-FFF2-40B4-BE49-F238E27FC236}">
                <a16:creationId xmlns:a16="http://schemas.microsoft.com/office/drawing/2014/main" id="{4EE61845-2404-C5C1-8D14-74BC2F86754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26869" y="1572502"/>
            <a:ext cx="456813" cy="456813"/>
          </a:xfrm>
          <a:prstGeom prst="rect">
            <a:avLst/>
          </a:prstGeom>
        </p:spPr>
      </p:pic>
      <p:pic>
        <p:nvPicPr>
          <p:cNvPr id="11" name="Grafik 10" descr="Präsentation mit Balkendiagramm mit einfarbiger Füllung">
            <a:extLst>
              <a:ext uri="{FF2B5EF4-FFF2-40B4-BE49-F238E27FC236}">
                <a16:creationId xmlns:a16="http://schemas.microsoft.com/office/drawing/2014/main" id="{4804640A-FCC0-0866-BE20-AFC77451D9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26869" y="4945621"/>
            <a:ext cx="456813" cy="456813"/>
          </a:xfrm>
          <a:prstGeom prst="rect">
            <a:avLst/>
          </a:prstGeom>
        </p:spPr>
      </p:pic>
      <p:pic>
        <p:nvPicPr>
          <p:cNvPr id="13" name="Grafik 12" descr="Übertragen mit einfarbiger Füllung">
            <a:extLst>
              <a:ext uri="{FF2B5EF4-FFF2-40B4-BE49-F238E27FC236}">
                <a16:creationId xmlns:a16="http://schemas.microsoft.com/office/drawing/2014/main" id="{2BAD7C33-D369-8511-2409-0AA37E33B6A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15085" y="4096567"/>
            <a:ext cx="456813" cy="456813"/>
          </a:xfrm>
          <a:prstGeom prst="rect">
            <a:avLst/>
          </a:prstGeom>
        </p:spPr>
      </p:pic>
    </p:spTree>
    <p:extLst>
      <p:ext uri="{BB962C8B-B14F-4D97-AF65-F5344CB8AC3E}">
        <p14:creationId xmlns:p14="http://schemas.microsoft.com/office/powerpoint/2010/main" val="2144391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nummer 1"/>
          <p:cNvSpPr>
            <a:spLocks noGrp="1"/>
          </p:cNvSpPr>
          <p:nvPr>
            <p:ph type="sldNum" sz="quarter" idx="4294967295"/>
          </p:nvPr>
        </p:nvSpPr>
        <p:spPr>
          <a:xfrm>
            <a:off x="11409441" y="6258707"/>
            <a:ext cx="403815" cy="364816"/>
          </a:xfrm>
        </p:spPr>
        <p:txBody>
          <a:bodyPr/>
          <a:lstStyle/>
          <a:p>
            <a:pPr defTabSz="1828160"/>
            <a:fld id="{00000000-1234-1234-1234-123412341234}" type="slidenum">
              <a:rPr lang="en-US" noProof="0" smtClean="0">
                <a:solidFill>
                  <a:srgbClr val="262836"/>
                </a:solidFill>
              </a:rPr>
              <a:pPr defTabSz="1828160"/>
              <a:t>17</a:t>
            </a:fld>
            <a:endParaRPr lang="en-US" noProof="0" dirty="0">
              <a:solidFill>
                <a:srgbClr val="262836"/>
              </a:solidFill>
            </a:endParaRPr>
          </a:p>
        </p:txBody>
      </p:sp>
      <p:sp>
        <p:nvSpPr>
          <p:cNvPr id="3" name="Titel 1">
            <a:extLst>
              <a:ext uri="{FF2B5EF4-FFF2-40B4-BE49-F238E27FC236}">
                <a16:creationId xmlns:a16="http://schemas.microsoft.com/office/drawing/2014/main" id="{FC5BF9D4-A68A-342B-3EC3-26886CFDDFDC}"/>
              </a:ext>
            </a:extLst>
          </p:cNvPr>
          <p:cNvSpPr txBox="1">
            <a:spLocks/>
          </p:cNvSpPr>
          <p:nvPr/>
        </p:nvSpPr>
        <p:spPr>
          <a:xfrm>
            <a:off x="1212567" y="2681815"/>
            <a:ext cx="4033905" cy="1899149"/>
          </a:xfrm>
          <a:prstGeom prst="rect">
            <a:avLst/>
          </a:prstGeom>
        </p:spPr>
        <p:txBody>
          <a:bodyPr vert="horz" wrap="square" lIns="0" tIns="0" rIns="0" bIns="0" rtlCol="0" anchor="t">
            <a:noAutofit/>
          </a:bodyPr>
          <a:lstStyle>
            <a:lvl1pPr algn="l" defTabSz="913624" rtl="0" eaLnBrk="1" latinLnBrk="0" hangingPunct="1">
              <a:lnSpc>
                <a:spcPct val="100000"/>
              </a:lnSpc>
              <a:spcBef>
                <a:spcPct val="0"/>
              </a:spcBef>
              <a:buNone/>
              <a:defRPr sz="4796" b="0" i="0" kern="1200" spc="-14" baseline="0">
                <a:solidFill>
                  <a:srgbClr val="262836"/>
                </a:solidFill>
                <a:latin typeface="Helvetica Now Text" panose="020B0504030202020204" pitchFamily="34" charset="77"/>
                <a:ea typeface="+mj-ea"/>
                <a:cs typeface="+mj-cs"/>
              </a:defRPr>
            </a:lvl1pPr>
          </a:lstStyle>
          <a:p>
            <a:pPr defTabSz="456447"/>
            <a:r>
              <a:rPr lang="en-US" sz="3997" spc="-7" noProof="0" dirty="0">
                <a:solidFill>
                  <a:srgbClr val="FFFFFF"/>
                </a:solidFill>
              </a:rPr>
              <a:t>Prompt Engineering Techniques</a:t>
            </a:r>
          </a:p>
        </p:txBody>
      </p:sp>
      <p:pic>
        <p:nvPicPr>
          <p:cNvPr id="7" name="Bildplatzhalter 6" descr="Ein Bild, das Computer, Person, computer, Im Haus enthält.&#10;&#10;KI-generierte Inhalte können fehlerhaft sein.">
            <a:extLst>
              <a:ext uri="{FF2B5EF4-FFF2-40B4-BE49-F238E27FC236}">
                <a16:creationId xmlns:a16="http://schemas.microsoft.com/office/drawing/2014/main" id="{DBE1D915-BDF6-30EC-0F47-E241FCC2887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763" r="14763"/>
          <a:stretch>
            <a:fillRect/>
          </a:stretch>
        </p:blipFill>
        <p:spPr/>
      </p:pic>
    </p:spTree>
    <p:extLst>
      <p:ext uri="{BB962C8B-B14F-4D97-AF65-F5344CB8AC3E}">
        <p14:creationId xmlns:p14="http://schemas.microsoft.com/office/powerpoint/2010/main" val="4066852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2">
            <a:extLst>
              <a:ext uri="{FF2B5EF4-FFF2-40B4-BE49-F238E27FC236}">
                <a16:creationId xmlns:a16="http://schemas.microsoft.com/office/drawing/2014/main" id="{A3712910-FE33-47C0-1D88-1DFB94CFDCD1}"/>
              </a:ext>
            </a:extLst>
          </p:cNvPr>
          <p:cNvSpPr>
            <a:spLocks noGrp="1"/>
          </p:cNvSpPr>
          <p:nvPr>
            <p:ph type="title"/>
          </p:nvPr>
        </p:nvSpPr>
        <p:spPr>
          <a:xfrm>
            <a:off x="1123229" y="470696"/>
            <a:ext cx="10686952" cy="369020"/>
          </a:xfrm>
        </p:spPr>
        <p:txBody>
          <a:bodyPr/>
          <a:lstStyle/>
          <a:p>
            <a:r>
              <a:rPr lang="en-US" noProof="0" dirty="0"/>
              <a:t>How to build a prompt – Basics </a:t>
            </a:r>
          </a:p>
        </p:txBody>
      </p:sp>
      <p:graphicFrame>
        <p:nvGraphicFramePr>
          <p:cNvPr id="2" name="Diagramm 1">
            <a:extLst>
              <a:ext uri="{FF2B5EF4-FFF2-40B4-BE49-F238E27FC236}">
                <a16:creationId xmlns:a16="http://schemas.microsoft.com/office/drawing/2014/main" id="{F97467F1-0B2F-28F4-5C7B-5685DC083F02}"/>
              </a:ext>
            </a:extLst>
          </p:cNvPr>
          <p:cNvGraphicFramePr/>
          <p:nvPr>
            <p:extLst>
              <p:ext uri="{D42A27DB-BD31-4B8C-83A1-F6EECF244321}">
                <p14:modId xmlns:p14="http://schemas.microsoft.com/office/powerpoint/2010/main" val="122115785"/>
              </p:ext>
            </p:extLst>
          </p:nvPr>
        </p:nvGraphicFramePr>
        <p:xfrm>
          <a:off x="1123229" y="1323686"/>
          <a:ext cx="5887863" cy="4627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a:extLst>
              <a:ext uri="{FF2B5EF4-FFF2-40B4-BE49-F238E27FC236}">
                <a16:creationId xmlns:a16="http://schemas.microsoft.com/office/drawing/2014/main" id="{24566F47-F4CF-44A8-5472-7367DE1375A9}"/>
              </a:ext>
            </a:extLst>
          </p:cNvPr>
          <p:cNvSpPr txBox="1"/>
          <p:nvPr/>
        </p:nvSpPr>
        <p:spPr>
          <a:xfrm>
            <a:off x="7448044" y="1998976"/>
            <a:ext cx="3759757" cy="3773676"/>
          </a:xfrm>
          <a:prstGeom prst="rect">
            <a:avLst/>
          </a:prstGeom>
          <a:noFill/>
        </p:spPr>
        <p:txBody>
          <a:bodyPr wrap="square" lIns="0" tIns="0" rIns="0" bIns="0" rtlCol="0">
            <a:noAutofit/>
          </a:bodyPr>
          <a:lstStyle/>
          <a:p>
            <a:pPr algn="ctr" defTabSz="1828160">
              <a:lnSpc>
                <a:spcPct val="117000"/>
              </a:lnSpc>
              <a:spcAft>
                <a:spcPts val="500"/>
              </a:spcAft>
            </a:pPr>
            <a:r>
              <a:rPr lang="en-US" sz="1599" b="1" i="1" noProof="0" dirty="0">
                <a:solidFill>
                  <a:srgbClr val="262836"/>
                </a:solidFill>
                <a:latin typeface="Helvetica Now Text" panose="020B0504030202020204" pitchFamily="34" charset="0"/>
              </a:rPr>
              <a:t>What makes a good leader?</a:t>
            </a:r>
          </a:p>
          <a:p>
            <a:pPr algn="ctr" defTabSz="1828160">
              <a:lnSpc>
                <a:spcPct val="117000"/>
              </a:lnSpc>
              <a:spcAft>
                <a:spcPts val="500"/>
              </a:spcAft>
            </a:pPr>
            <a:endParaRPr lang="en-US" sz="1599" noProof="0" dirty="0">
              <a:solidFill>
                <a:srgbClr val="262836"/>
              </a:solidFill>
              <a:latin typeface="Helvetica Now Text" panose="020B0504030202020204" pitchFamily="34" charset="0"/>
            </a:endParaRPr>
          </a:p>
          <a:p>
            <a:pPr algn="ctr" defTabSz="1828160">
              <a:lnSpc>
                <a:spcPct val="117000"/>
              </a:lnSpc>
              <a:spcAft>
                <a:spcPts val="500"/>
              </a:spcAft>
            </a:pPr>
            <a:r>
              <a:rPr lang="en-US" sz="1599" noProof="0" dirty="0">
                <a:solidFill>
                  <a:srgbClr val="262836"/>
                </a:solidFill>
                <a:latin typeface="Helvetica Now Text" panose="020B0504030202020204" pitchFamily="34" charset="0"/>
              </a:rPr>
              <a:t>vs.</a:t>
            </a:r>
          </a:p>
          <a:p>
            <a:pPr algn="ctr" defTabSz="1828160">
              <a:lnSpc>
                <a:spcPct val="117000"/>
              </a:lnSpc>
              <a:spcAft>
                <a:spcPts val="500"/>
              </a:spcAft>
            </a:pPr>
            <a:endParaRPr lang="en-US" sz="1599" noProof="0" dirty="0">
              <a:solidFill>
                <a:srgbClr val="262836"/>
              </a:solidFill>
              <a:latin typeface="Helvetica Now Text" panose="020B0504030202020204" pitchFamily="34" charset="0"/>
            </a:endParaRPr>
          </a:p>
          <a:p>
            <a:pPr algn="ctr" defTabSz="1828160">
              <a:lnSpc>
                <a:spcPct val="117000"/>
              </a:lnSpc>
              <a:spcAft>
                <a:spcPts val="500"/>
              </a:spcAft>
            </a:pPr>
            <a:r>
              <a:rPr lang="en-US" sz="1599" b="1" i="1" noProof="0" dirty="0">
                <a:solidFill>
                  <a:srgbClr val="262836"/>
                </a:solidFill>
                <a:latin typeface="Helvetica Now Text" panose="020B0504030202020204" pitchFamily="34" charset="0"/>
              </a:rPr>
              <a:t>I am a recruiter in a large organization. List the 3 most effective predictors of job performance during the recruitment process. Summarize each predictor in one sentence.</a:t>
            </a:r>
            <a:endParaRPr lang="en-US" sz="999" b="1" i="1" noProof="0" dirty="0">
              <a:solidFill>
                <a:srgbClr val="262836"/>
              </a:solidFill>
              <a:latin typeface="Helvetica Now Text" panose="020B0504030202020204" pitchFamily="34" charset="0"/>
            </a:endParaRPr>
          </a:p>
        </p:txBody>
      </p:sp>
    </p:spTree>
    <p:extLst>
      <p:ext uri="{BB962C8B-B14F-4D97-AF65-F5344CB8AC3E}">
        <p14:creationId xmlns:p14="http://schemas.microsoft.com/office/powerpoint/2010/main" val="298559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a:extLst>
              <a:ext uri="{FF2B5EF4-FFF2-40B4-BE49-F238E27FC236}">
                <a16:creationId xmlns:a16="http://schemas.microsoft.com/office/drawing/2014/main" id="{02F3613F-F009-9624-3E31-BBB0C9C71284}"/>
              </a:ext>
            </a:extLst>
          </p:cNvPr>
          <p:cNvSpPr>
            <a:spLocks noGrp="1"/>
          </p:cNvSpPr>
          <p:nvPr>
            <p:ph type="sldNum" sz="quarter" idx="12"/>
          </p:nvPr>
        </p:nvSpPr>
        <p:spPr>
          <a:xfrm>
            <a:off x="11409441" y="6258707"/>
            <a:ext cx="403815" cy="364816"/>
          </a:xfrm>
        </p:spPr>
        <p:txBody>
          <a:bodyPr anchor="ctr">
            <a:normAutofit/>
          </a:bodyPr>
          <a:lstStyle/>
          <a:p>
            <a:pPr defTabSz="1828160">
              <a:spcAft>
                <a:spcPts val="300"/>
              </a:spcAft>
            </a:pPr>
            <a:fld id="{90C45179-1CDC-4579-BF3C-0CC2598DCC64}" type="slidenum">
              <a:rPr lang="en-US" noProof="0" smtClean="0">
                <a:solidFill>
                  <a:srgbClr val="262836"/>
                </a:solidFill>
              </a:rPr>
              <a:pPr defTabSz="1828160">
                <a:spcAft>
                  <a:spcPts val="300"/>
                </a:spcAft>
              </a:pPr>
              <a:t>19</a:t>
            </a:fld>
            <a:endParaRPr lang="en-US" noProof="0" dirty="0">
              <a:solidFill>
                <a:srgbClr val="262836"/>
              </a:solidFill>
            </a:endParaRPr>
          </a:p>
        </p:txBody>
      </p:sp>
      <p:sp>
        <p:nvSpPr>
          <p:cNvPr id="10" name="Titel 2">
            <a:extLst>
              <a:ext uri="{FF2B5EF4-FFF2-40B4-BE49-F238E27FC236}">
                <a16:creationId xmlns:a16="http://schemas.microsoft.com/office/drawing/2014/main" id="{A3712910-FE33-47C0-1D88-1DFB94CFDCD1}"/>
              </a:ext>
            </a:extLst>
          </p:cNvPr>
          <p:cNvSpPr>
            <a:spLocks noGrp="1"/>
          </p:cNvSpPr>
          <p:nvPr>
            <p:ph type="title"/>
          </p:nvPr>
        </p:nvSpPr>
        <p:spPr>
          <a:xfrm>
            <a:off x="1123229" y="470696"/>
            <a:ext cx="10686952" cy="369020"/>
          </a:xfrm>
        </p:spPr>
        <p:txBody>
          <a:bodyPr wrap="square" anchor="t">
            <a:normAutofit/>
          </a:bodyPr>
          <a:lstStyle/>
          <a:p>
            <a:r>
              <a:rPr lang="en-US" noProof="0" dirty="0"/>
              <a:t>Zero-shot vs. One-shot vs. Few-shot</a:t>
            </a:r>
          </a:p>
        </p:txBody>
      </p:sp>
      <p:pic>
        <p:nvPicPr>
          <p:cNvPr id="6" name="Grafik 5" descr="Ein Bild, das Text, Screenshot, Schrift, Design enthält.&#10;&#10;KI-generierte Inhalte können fehlerhaft sein.">
            <a:extLst>
              <a:ext uri="{FF2B5EF4-FFF2-40B4-BE49-F238E27FC236}">
                <a16:creationId xmlns:a16="http://schemas.microsoft.com/office/drawing/2014/main" id="{AF869BDE-5848-4003-E420-BA363345B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3326" y="1828696"/>
            <a:ext cx="3578022" cy="3614164"/>
          </a:xfrm>
          <a:prstGeom prst="rect">
            <a:avLst/>
          </a:prstGeom>
          <a:noFill/>
        </p:spPr>
      </p:pic>
      <p:pic>
        <p:nvPicPr>
          <p:cNvPr id="8" name="Grafik 7" descr="Ein Bild, das Text, Screenshot, Schrift, Design enthält.&#10;&#10;KI-generierte Inhalte können fehlerhaft sein.">
            <a:extLst>
              <a:ext uri="{FF2B5EF4-FFF2-40B4-BE49-F238E27FC236}">
                <a16:creationId xmlns:a16="http://schemas.microsoft.com/office/drawing/2014/main" id="{B6D87D04-5BE2-FAC0-D538-0E0A50ACC4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989" y="1828697"/>
            <a:ext cx="3578022" cy="3139714"/>
          </a:xfrm>
          <a:prstGeom prst="rect">
            <a:avLst/>
          </a:prstGeom>
          <a:noFill/>
        </p:spPr>
      </p:pic>
      <p:pic>
        <p:nvPicPr>
          <p:cNvPr id="4" name="Grafik 3" descr="Ein Bild, das Text, Screenshot, Schrift, Design enthält.&#10;&#10;KI-generierte Inhalte können fehlerhaft sein.">
            <a:extLst>
              <a:ext uri="{FF2B5EF4-FFF2-40B4-BE49-F238E27FC236}">
                <a16:creationId xmlns:a16="http://schemas.microsoft.com/office/drawing/2014/main" id="{CB5C9053-A876-B895-BA54-04F698E062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52" y="1828697"/>
            <a:ext cx="3578022" cy="2066307"/>
          </a:xfrm>
          <a:prstGeom prst="rect">
            <a:avLst/>
          </a:prstGeom>
          <a:noFill/>
        </p:spPr>
      </p:pic>
      <p:sp>
        <p:nvSpPr>
          <p:cNvPr id="9" name="Textfeld 8">
            <a:extLst>
              <a:ext uri="{FF2B5EF4-FFF2-40B4-BE49-F238E27FC236}">
                <a16:creationId xmlns:a16="http://schemas.microsoft.com/office/drawing/2014/main" id="{45E6A713-A397-F02B-5120-EA73F871608C}"/>
              </a:ext>
            </a:extLst>
          </p:cNvPr>
          <p:cNvSpPr txBox="1"/>
          <p:nvPr/>
        </p:nvSpPr>
        <p:spPr>
          <a:xfrm>
            <a:off x="923497" y="1136455"/>
            <a:ext cx="10485944" cy="519106"/>
          </a:xfrm>
          <a:prstGeom prst="rect">
            <a:avLst/>
          </a:prstGeom>
          <a:noFill/>
        </p:spPr>
        <p:txBody>
          <a:bodyPr wrap="square" lIns="0" tIns="0" rIns="0" bIns="0" rtlCol="0">
            <a:noAutofit/>
          </a:bodyPr>
          <a:lstStyle/>
          <a:p>
            <a:pPr algn="ctr" defTabSz="1828160">
              <a:lnSpc>
                <a:spcPct val="117000"/>
              </a:lnSpc>
              <a:spcAft>
                <a:spcPts val="500"/>
              </a:spcAft>
            </a:pPr>
            <a:r>
              <a:rPr lang="en-US" sz="2698" b="1" noProof="0" dirty="0">
                <a:solidFill>
                  <a:srgbClr val="101E7F"/>
                </a:solidFill>
                <a:latin typeface="Helvetica Now Text" panose="020B0504030202020204" pitchFamily="34" charset="0"/>
              </a:rPr>
              <a:t>0		1		</a:t>
            </a:r>
            <a:r>
              <a:rPr lang="en-US" sz="2698" b="1" noProof="0" dirty="0">
                <a:solidFill>
                  <a:srgbClr val="101E7F"/>
                </a:solidFill>
                <a:latin typeface="Cambria Math" panose="02040503050406030204" pitchFamily="18" charset="0"/>
                <a:ea typeface="Cambria Math" panose="02040503050406030204" pitchFamily="18" charset="0"/>
              </a:rPr>
              <a:t>≥</a:t>
            </a:r>
            <a:r>
              <a:rPr lang="en-US" sz="2698" b="1" noProof="0" dirty="0">
                <a:solidFill>
                  <a:srgbClr val="101E7F"/>
                </a:solidFill>
                <a:latin typeface="Helvetica Now Text" panose="020B0504030202020204" pitchFamily="34" charset="0"/>
              </a:rPr>
              <a:t>2</a:t>
            </a:r>
          </a:p>
        </p:txBody>
      </p:sp>
    </p:spTree>
    <p:extLst>
      <p:ext uri="{BB962C8B-B14F-4D97-AF65-F5344CB8AC3E}">
        <p14:creationId xmlns:p14="http://schemas.microsoft.com/office/powerpoint/2010/main" val="274375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7702-B048-CBAC-81B9-04DAAAE8EF56}"/>
              </a:ext>
            </a:extLst>
          </p:cNvPr>
          <p:cNvSpPr>
            <a:spLocks noGrp="1"/>
          </p:cNvSpPr>
          <p:nvPr>
            <p:ph type="title"/>
          </p:nvPr>
        </p:nvSpPr>
        <p:spPr/>
        <p:txBody>
          <a:bodyPr/>
          <a:lstStyle/>
          <a:p>
            <a:r>
              <a:rPr lang="en-US" noProof="0" dirty="0">
                <a:latin typeface="Arial" panose="020B0604020202020204" pitchFamily="34" charset="0"/>
                <a:cs typeface="Arial" panose="020B0604020202020204" pitchFamily="34" charset="0"/>
              </a:rPr>
              <a:t>Introductions</a:t>
            </a:r>
          </a:p>
        </p:txBody>
      </p:sp>
      <p:sp>
        <p:nvSpPr>
          <p:cNvPr id="8" name="Oval 7">
            <a:extLst>
              <a:ext uri="{FF2B5EF4-FFF2-40B4-BE49-F238E27FC236}">
                <a16:creationId xmlns:a16="http://schemas.microsoft.com/office/drawing/2014/main" id="{0E91F3C6-441E-4B3F-2195-FA0F1F4CC72D}"/>
              </a:ext>
            </a:extLst>
          </p:cNvPr>
          <p:cNvSpPr/>
          <p:nvPr/>
        </p:nvSpPr>
        <p:spPr>
          <a:xfrm>
            <a:off x="844187" y="2035083"/>
            <a:ext cx="2507529" cy="2356701"/>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Box 14">
            <a:extLst>
              <a:ext uri="{FF2B5EF4-FFF2-40B4-BE49-F238E27FC236}">
                <a16:creationId xmlns:a16="http://schemas.microsoft.com/office/drawing/2014/main" id="{A7072969-7BC7-63C9-BDE7-C3891AEFB3F6}"/>
              </a:ext>
            </a:extLst>
          </p:cNvPr>
          <p:cNvSpPr txBox="1"/>
          <p:nvPr/>
        </p:nvSpPr>
        <p:spPr>
          <a:xfrm>
            <a:off x="1264858" y="4715745"/>
            <a:ext cx="1666187" cy="369332"/>
          </a:xfrm>
          <a:prstGeom prst="rect">
            <a:avLst/>
          </a:prstGeom>
          <a:noFill/>
        </p:spPr>
        <p:txBody>
          <a:bodyPr wrap="square">
            <a:spAutoFit/>
          </a:bodyPr>
          <a:lstStyle/>
          <a:p>
            <a:pPr algn="ctr"/>
            <a:r>
              <a:rPr lang="en-US" b="1" noProof="0" dirty="0">
                <a:latin typeface="Arial" panose="020B0604020202020204" pitchFamily="34" charset="0"/>
                <a:cs typeface="Arial" panose="020B0604020202020204" pitchFamily="34" charset="0"/>
              </a:rPr>
              <a:t>Karim Badr</a:t>
            </a:r>
          </a:p>
        </p:txBody>
      </p:sp>
      <p:sp>
        <p:nvSpPr>
          <p:cNvPr id="18" name="TextBox 17">
            <a:extLst>
              <a:ext uri="{FF2B5EF4-FFF2-40B4-BE49-F238E27FC236}">
                <a16:creationId xmlns:a16="http://schemas.microsoft.com/office/drawing/2014/main" id="{3B15E797-C091-66E9-9F86-C1501481F520}"/>
              </a:ext>
            </a:extLst>
          </p:cNvPr>
          <p:cNvSpPr txBox="1"/>
          <p:nvPr/>
        </p:nvSpPr>
        <p:spPr>
          <a:xfrm>
            <a:off x="678332" y="5039706"/>
            <a:ext cx="2839239" cy="369332"/>
          </a:xfrm>
          <a:prstGeom prst="rect">
            <a:avLst/>
          </a:prstGeom>
          <a:noFill/>
        </p:spPr>
        <p:txBody>
          <a:bodyPr wrap="none" rtlCol="0">
            <a:spAutoFit/>
          </a:bodyPr>
          <a:lstStyle/>
          <a:p>
            <a:r>
              <a:rPr lang="en-US" i="1" noProof="0" dirty="0">
                <a:latin typeface="Arial" panose="020B0604020202020204" pitchFamily="34" charset="0"/>
                <a:cs typeface="Arial" panose="020B0604020202020204" pitchFamily="34" charset="0"/>
              </a:rPr>
              <a:t>Senior Research Scientist</a:t>
            </a:r>
          </a:p>
        </p:txBody>
      </p:sp>
      <p:pic>
        <p:nvPicPr>
          <p:cNvPr id="21" name="Graphic 20">
            <a:extLst>
              <a:ext uri="{FF2B5EF4-FFF2-40B4-BE49-F238E27FC236}">
                <a16:creationId xmlns:a16="http://schemas.microsoft.com/office/drawing/2014/main" id="{96892703-DB6A-A71A-63C2-45C3ED4B55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1689" y="5589574"/>
            <a:ext cx="1414991" cy="536517"/>
          </a:xfrm>
          <a:prstGeom prst="rect">
            <a:avLst/>
          </a:prstGeom>
        </p:spPr>
      </p:pic>
      <p:pic>
        <p:nvPicPr>
          <p:cNvPr id="23" name="Picture 22" descr="A black background with grey letters&#10;&#10;Description automatically generated">
            <a:extLst>
              <a:ext uri="{FF2B5EF4-FFF2-40B4-BE49-F238E27FC236}">
                <a16:creationId xmlns:a16="http://schemas.microsoft.com/office/drawing/2014/main" id="{10F232CE-9742-1988-D15C-BB9AD9EE77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1110" y="5379190"/>
            <a:ext cx="1724841" cy="957286"/>
          </a:xfrm>
          <a:prstGeom prst="rect">
            <a:avLst/>
          </a:prstGeom>
        </p:spPr>
      </p:pic>
      <p:sp>
        <p:nvSpPr>
          <p:cNvPr id="4" name="TextBox 3">
            <a:extLst>
              <a:ext uri="{FF2B5EF4-FFF2-40B4-BE49-F238E27FC236}">
                <a16:creationId xmlns:a16="http://schemas.microsoft.com/office/drawing/2014/main" id="{E7A3488C-2AA8-41E9-838B-CB3FF01F14B4}"/>
              </a:ext>
            </a:extLst>
          </p:cNvPr>
          <p:cNvSpPr txBox="1"/>
          <p:nvPr/>
        </p:nvSpPr>
        <p:spPr>
          <a:xfrm>
            <a:off x="3789135" y="4715745"/>
            <a:ext cx="2106202" cy="369332"/>
          </a:xfrm>
          <a:prstGeom prst="rect">
            <a:avLst/>
          </a:prstGeom>
          <a:noFill/>
        </p:spPr>
        <p:txBody>
          <a:bodyPr wrap="square">
            <a:spAutoFit/>
          </a:bodyPr>
          <a:lstStyle/>
          <a:p>
            <a:pPr algn="ctr"/>
            <a:r>
              <a:rPr lang="en-US" b="1" noProof="0" dirty="0">
                <a:latin typeface="Arial" panose="020B0604020202020204" pitchFamily="34" charset="0"/>
                <a:cs typeface="Arial" panose="020B0604020202020204" pitchFamily="34" charset="0"/>
              </a:rPr>
              <a:t>Matthew Bennett</a:t>
            </a:r>
          </a:p>
        </p:txBody>
      </p:sp>
      <p:sp>
        <p:nvSpPr>
          <p:cNvPr id="5" name="TextBox 4">
            <a:extLst>
              <a:ext uri="{FF2B5EF4-FFF2-40B4-BE49-F238E27FC236}">
                <a16:creationId xmlns:a16="http://schemas.microsoft.com/office/drawing/2014/main" id="{2A2924F2-5DA1-C1F5-4E7A-DFB41612299F}"/>
              </a:ext>
            </a:extLst>
          </p:cNvPr>
          <p:cNvSpPr txBox="1"/>
          <p:nvPr/>
        </p:nvSpPr>
        <p:spPr>
          <a:xfrm>
            <a:off x="3788102" y="5009858"/>
            <a:ext cx="2108269" cy="369332"/>
          </a:xfrm>
          <a:prstGeom prst="rect">
            <a:avLst/>
          </a:prstGeom>
          <a:noFill/>
        </p:spPr>
        <p:txBody>
          <a:bodyPr wrap="none" rtlCol="0">
            <a:spAutoFit/>
          </a:bodyPr>
          <a:lstStyle/>
          <a:p>
            <a:r>
              <a:rPr lang="en-US" i="1" noProof="0" dirty="0">
                <a:latin typeface="Arial" panose="020B0604020202020204" pitchFamily="34" charset="0"/>
                <a:cs typeface="Arial" panose="020B0604020202020204" pitchFamily="34" charset="0"/>
              </a:rPr>
              <a:t>Research Scientist</a:t>
            </a:r>
          </a:p>
        </p:txBody>
      </p:sp>
      <p:sp>
        <p:nvSpPr>
          <p:cNvPr id="6" name="TextBox 5">
            <a:extLst>
              <a:ext uri="{FF2B5EF4-FFF2-40B4-BE49-F238E27FC236}">
                <a16:creationId xmlns:a16="http://schemas.microsoft.com/office/drawing/2014/main" id="{B363C92A-D3EC-C9FD-8202-671D63D11A8C}"/>
              </a:ext>
            </a:extLst>
          </p:cNvPr>
          <p:cNvSpPr txBox="1"/>
          <p:nvPr/>
        </p:nvSpPr>
        <p:spPr>
          <a:xfrm>
            <a:off x="6630971" y="4715745"/>
            <a:ext cx="1666187" cy="369332"/>
          </a:xfrm>
          <a:prstGeom prst="rect">
            <a:avLst/>
          </a:prstGeom>
          <a:noFill/>
        </p:spPr>
        <p:txBody>
          <a:bodyPr wrap="square">
            <a:spAutoFit/>
          </a:bodyPr>
          <a:lstStyle/>
          <a:p>
            <a:pPr algn="ctr"/>
            <a:r>
              <a:rPr lang="en-US" b="1" noProof="0" dirty="0">
                <a:latin typeface="Arial" panose="020B0604020202020204" pitchFamily="34" charset="0"/>
                <a:cs typeface="Arial" panose="020B0604020202020204" pitchFamily="34" charset="0"/>
              </a:rPr>
              <a:t>Bao Ho</a:t>
            </a:r>
          </a:p>
        </p:txBody>
      </p:sp>
      <p:sp>
        <p:nvSpPr>
          <p:cNvPr id="7" name="TextBox 6">
            <a:extLst>
              <a:ext uri="{FF2B5EF4-FFF2-40B4-BE49-F238E27FC236}">
                <a16:creationId xmlns:a16="http://schemas.microsoft.com/office/drawing/2014/main" id="{18624DD0-E610-2284-E99F-117B8BC4CD1F}"/>
              </a:ext>
            </a:extLst>
          </p:cNvPr>
          <p:cNvSpPr txBox="1"/>
          <p:nvPr/>
        </p:nvSpPr>
        <p:spPr>
          <a:xfrm>
            <a:off x="6717706" y="5047550"/>
            <a:ext cx="1492716" cy="369332"/>
          </a:xfrm>
          <a:prstGeom prst="rect">
            <a:avLst/>
          </a:prstGeom>
          <a:noFill/>
        </p:spPr>
        <p:txBody>
          <a:bodyPr wrap="none" rtlCol="0">
            <a:spAutoFit/>
          </a:bodyPr>
          <a:lstStyle/>
          <a:p>
            <a:r>
              <a:rPr lang="en-US" i="1" noProof="0" dirty="0">
                <a:latin typeface="Arial" panose="020B0604020202020204" pitchFamily="34" charset="0"/>
                <a:cs typeface="Arial" panose="020B0604020202020204" pitchFamily="34" charset="0"/>
              </a:rPr>
              <a:t>PhD Student</a:t>
            </a:r>
          </a:p>
        </p:txBody>
      </p:sp>
      <p:sp>
        <p:nvSpPr>
          <p:cNvPr id="11" name="TextBox 10">
            <a:extLst>
              <a:ext uri="{FF2B5EF4-FFF2-40B4-BE49-F238E27FC236}">
                <a16:creationId xmlns:a16="http://schemas.microsoft.com/office/drawing/2014/main" id="{62F482E1-25E0-AE1C-7936-F782E21F5113}"/>
              </a:ext>
            </a:extLst>
          </p:cNvPr>
          <p:cNvSpPr txBox="1"/>
          <p:nvPr/>
        </p:nvSpPr>
        <p:spPr>
          <a:xfrm>
            <a:off x="9326091" y="4715745"/>
            <a:ext cx="1666187" cy="369332"/>
          </a:xfrm>
          <a:prstGeom prst="rect">
            <a:avLst/>
          </a:prstGeom>
          <a:noFill/>
        </p:spPr>
        <p:txBody>
          <a:bodyPr wrap="square">
            <a:spAutoFit/>
          </a:bodyPr>
          <a:lstStyle/>
          <a:p>
            <a:pPr algn="ctr"/>
            <a:r>
              <a:rPr lang="en-US" b="1" noProof="0" dirty="0">
                <a:latin typeface="Arial" panose="020B0604020202020204" pitchFamily="34" charset="0"/>
                <a:cs typeface="Arial" panose="020B0604020202020204" pitchFamily="34" charset="0"/>
              </a:rPr>
              <a:t>Nino </a:t>
            </a:r>
            <a:r>
              <a:rPr lang="en-US" b="1" noProof="0" dirty="0" err="1">
                <a:latin typeface="Arial" panose="020B0604020202020204" pitchFamily="34" charset="0"/>
                <a:cs typeface="Arial" panose="020B0604020202020204" pitchFamily="34" charset="0"/>
              </a:rPr>
              <a:t>Sziedell</a:t>
            </a:r>
            <a:endParaRPr lang="en-US" b="1" noProof="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DF7FE7C-E1A6-DE6F-8C28-1466B704637C}"/>
              </a:ext>
            </a:extLst>
          </p:cNvPr>
          <p:cNvSpPr txBox="1"/>
          <p:nvPr/>
        </p:nvSpPr>
        <p:spPr>
          <a:xfrm>
            <a:off x="8717829" y="5047550"/>
            <a:ext cx="2997359" cy="369332"/>
          </a:xfrm>
          <a:prstGeom prst="rect">
            <a:avLst/>
          </a:prstGeom>
          <a:noFill/>
        </p:spPr>
        <p:txBody>
          <a:bodyPr wrap="none" rtlCol="0">
            <a:spAutoFit/>
          </a:bodyPr>
          <a:lstStyle/>
          <a:p>
            <a:r>
              <a:rPr lang="en-US" i="1" noProof="0" dirty="0">
                <a:latin typeface="Arial" panose="020B0604020202020204" pitchFamily="34" charset="0"/>
                <a:cs typeface="Arial" panose="020B0604020202020204" pitchFamily="34" charset="0"/>
              </a:rPr>
              <a:t>Global Analytics Consultant</a:t>
            </a:r>
          </a:p>
        </p:txBody>
      </p:sp>
      <p:pic>
        <p:nvPicPr>
          <p:cNvPr id="13" name="Picture 12" descr="A black background with grey letters&#10;&#10;Description automatically generated">
            <a:extLst>
              <a:ext uri="{FF2B5EF4-FFF2-40B4-BE49-F238E27FC236}">
                <a16:creationId xmlns:a16="http://schemas.microsoft.com/office/drawing/2014/main" id="{52BA2D9C-77AF-368E-CF61-7A9DE04942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9816" y="5379190"/>
            <a:ext cx="1724841" cy="957286"/>
          </a:xfrm>
          <a:prstGeom prst="rect">
            <a:avLst/>
          </a:prstGeom>
        </p:spPr>
      </p:pic>
      <p:pic>
        <p:nvPicPr>
          <p:cNvPr id="14" name="Picture 13" descr="A black and orange letter&#10;&#10;Description automatically generated">
            <a:extLst>
              <a:ext uri="{FF2B5EF4-FFF2-40B4-BE49-F238E27FC236}">
                <a16:creationId xmlns:a16="http://schemas.microsoft.com/office/drawing/2014/main" id="{CD3D2B21-E87D-07EC-A2DE-B8C8172B3B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6814" y="5641835"/>
            <a:ext cx="1714500" cy="484256"/>
          </a:xfrm>
          <a:prstGeom prst="rect">
            <a:avLst/>
          </a:prstGeom>
        </p:spPr>
      </p:pic>
      <p:pic>
        <p:nvPicPr>
          <p:cNvPr id="17" name="Picture 16" descr="A person in a suit&#10;&#10;AI-generated content may be incorrect.">
            <a:extLst>
              <a:ext uri="{FF2B5EF4-FFF2-40B4-BE49-F238E27FC236}">
                <a16:creationId xmlns:a16="http://schemas.microsoft.com/office/drawing/2014/main" id="{5DB4FA5B-92A2-9704-6EB8-DF0C758C6E7C}"/>
              </a:ext>
            </a:extLst>
          </p:cNvPr>
          <p:cNvPicPr>
            <a:picLocks noChangeAspect="1"/>
          </p:cNvPicPr>
          <p:nvPr/>
        </p:nvPicPr>
        <p:blipFill rotWithShape="1">
          <a:blip r:embed="rId8">
            <a:extLst>
              <a:ext uri="{28A0092B-C50C-407E-A947-70E740481C1C}">
                <a14:useLocalDpi xmlns:a14="http://schemas.microsoft.com/office/drawing/2010/main" val="0"/>
              </a:ext>
            </a:extLst>
          </a:blip>
          <a:srcRect l="40" t="5899" r="-40" b="14101"/>
          <a:stretch/>
        </p:blipFill>
        <p:spPr>
          <a:xfrm>
            <a:off x="3625001" y="2035082"/>
            <a:ext cx="2356700" cy="2356700"/>
          </a:xfrm>
          <a:prstGeom prst="ellipse">
            <a:avLst/>
          </a:prstGeom>
          <a:ln w="28575">
            <a:solidFill>
              <a:schemeClr val="tx1"/>
            </a:solidFill>
          </a:ln>
        </p:spPr>
      </p:pic>
      <p:pic>
        <p:nvPicPr>
          <p:cNvPr id="16" name="Picture 15" descr="A person in a white shirt&#10;&#10;AI-generated content may be incorrect.">
            <a:extLst>
              <a:ext uri="{FF2B5EF4-FFF2-40B4-BE49-F238E27FC236}">
                <a16:creationId xmlns:a16="http://schemas.microsoft.com/office/drawing/2014/main" id="{FA775A28-6A46-0255-06F5-C1F35DC315F2}"/>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210301" y="1984606"/>
            <a:ext cx="2507528" cy="2507528"/>
          </a:xfrm>
          <a:prstGeom prst="ellipse">
            <a:avLst/>
          </a:prstGeom>
          <a:ln w="19050">
            <a:solidFill>
              <a:schemeClr val="tx1"/>
            </a:solidFill>
          </a:ln>
        </p:spPr>
      </p:pic>
      <p:pic>
        <p:nvPicPr>
          <p:cNvPr id="24" name="Picture 23" descr="A person smiling for a selfie&#10;&#10;AI-generated content may be incorrect.">
            <a:extLst>
              <a:ext uri="{FF2B5EF4-FFF2-40B4-BE49-F238E27FC236}">
                <a16:creationId xmlns:a16="http://schemas.microsoft.com/office/drawing/2014/main" id="{1BF0766C-DC87-CFA9-2969-005C9464F7FB}"/>
              </a:ext>
            </a:extLst>
          </p:cNvPr>
          <p:cNvPicPr>
            <a:picLocks noChangeAspect="1"/>
          </p:cNvPicPr>
          <p:nvPr/>
        </p:nvPicPr>
        <p:blipFill rotWithShape="1">
          <a:blip r:embed="rId10">
            <a:extLst>
              <a:ext uri="{28A0092B-C50C-407E-A947-70E740481C1C}">
                <a14:useLocalDpi xmlns:a14="http://schemas.microsoft.com/office/drawing/2010/main" val="0"/>
              </a:ext>
            </a:extLst>
          </a:blip>
          <a:srcRect t="549" b="15757"/>
          <a:stretch/>
        </p:blipFill>
        <p:spPr>
          <a:xfrm>
            <a:off x="8962744" y="1984606"/>
            <a:ext cx="2507528" cy="2507528"/>
          </a:xfrm>
          <a:prstGeom prst="ellipse">
            <a:avLst/>
          </a:prstGeom>
          <a:ln w="19050">
            <a:solidFill>
              <a:schemeClr val="tx1"/>
            </a:solidFill>
          </a:ln>
        </p:spPr>
      </p:pic>
    </p:spTree>
    <p:extLst>
      <p:ext uri="{BB962C8B-B14F-4D97-AF65-F5344CB8AC3E}">
        <p14:creationId xmlns:p14="http://schemas.microsoft.com/office/powerpoint/2010/main" val="408796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2">
            <a:extLst>
              <a:ext uri="{FF2B5EF4-FFF2-40B4-BE49-F238E27FC236}">
                <a16:creationId xmlns:a16="http://schemas.microsoft.com/office/drawing/2014/main" id="{A3712910-FE33-47C0-1D88-1DFB94CFDCD1}"/>
              </a:ext>
            </a:extLst>
          </p:cNvPr>
          <p:cNvSpPr>
            <a:spLocks noGrp="1"/>
          </p:cNvSpPr>
          <p:nvPr>
            <p:ph type="title"/>
          </p:nvPr>
        </p:nvSpPr>
        <p:spPr>
          <a:xfrm>
            <a:off x="1123229" y="470696"/>
            <a:ext cx="10686952" cy="369020"/>
          </a:xfrm>
        </p:spPr>
        <p:txBody>
          <a:bodyPr/>
          <a:lstStyle/>
          <a:p>
            <a:r>
              <a:rPr lang="en-US" noProof="0" dirty="0"/>
              <a:t>Chain-of-Thought (</a:t>
            </a:r>
            <a:r>
              <a:rPr lang="en-US" noProof="0" dirty="0" err="1"/>
              <a:t>CoT</a:t>
            </a:r>
            <a:r>
              <a:rPr lang="en-US" noProof="0" dirty="0"/>
              <a:t>)</a:t>
            </a:r>
          </a:p>
        </p:txBody>
      </p:sp>
      <p:pic>
        <p:nvPicPr>
          <p:cNvPr id="2050" name="Picture 2" descr="COT">
            <a:extLst>
              <a:ext uri="{FF2B5EF4-FFF2-40B4-BE49-F238E27FC236}">
                <a16:creationId xmlns:a16="http://schemas.microsoft.com/office/drawing/2014/main" id="{A85DD200-7617-56EC-A5EF-D112D4387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24" y="1179503"/>
            <a:ext cx="9959952" cy="501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28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
            <a:extLst>
              <a:ext uri="{FF2B5EF4-FFF2-40B4-BE49-F238E27FC236}">
                <a16:creationId xmlns:a16="http://schemas.microsoft.com/office/drawing/2014/main" id="{8519FAA3-3129-4FCA-5C54-F5496F3B3991}"/>
              </a:ext>
            </a:extLst>
          </p:cNvPr>
          <p:cNvSpPr>
            <a:spLocks noGrp="1"/>
          </p:cNvSpPr>
          <p:nvPr>
            <p:ph type="sldNum" sz="quarter" idx="12"/>
          </p:nvPr>
        </p:nvSpPr>
        <p:spPr>
          <a:xfrm>
            <a:off x="11409441" y="6258707"/>
            <a:ext cx="403815" cy="364816"/>
          </a:xfrm>
        </p:spPr>
        <p:txBody>
          <a:bodyPr/>
          <a:lstStyle/>
          <a:p>
            <a:pPr defTabSz="1828160">
              <a:spcAft>
                <a:spcPts val="300"/>
              </a:spcAft>
            </a:pPr>
            <a:fld id="{90C45179-1CDC-4579-BF3C-0CC2598DCC64}" type="slidenum">
              <a:rPr lang="en-US" noProof="0" smtClean="0">
                <a:solidFill>
                  <a:srgbClr val="262836"/>
                </a:solidFill>
              </a:rPr>
              <a:pPr defTabSz="1828160">
                <a:spcAft>
                  <a:spcPts val="300"/>
                </a:spcAft>
              </a:pPr>
              <a:t>21</a:t>
            </a:fld>
            <a:endParaRPr lang="en-US" noProof="0" dirty="0">
              <a:solidFill>
                <a:srgbClr val="262836"/>
              </a:solidFill>
            </a:endParaRPr>
          </a:p>
        </p:txBody>
      </p:sp>
      <p:sp>
        <p:nvSpPr>
          <p:cNvPr id="10" name="Titel 2">
            <a:extLst>
              <a:ext uri="{FF2B5EF4-FFF2-40B4-BE49-F238E27FC236}">
                <a16:creationId xmlns:a16="http://schemas.microsoft.com/office/drawing/2014/main" id="{A3712910-FE33-47C0-1D88-1DFB94CFDCD1}"/>
              </a:ext>
            </a:extLst>
          </p:cNvPr>
          <p:cNvSpPr>
            <a:spLocks noGrp="1"/>
          </p:cNvSpPr>
          <p:nvPr>
            <p:ph type="title"/>
          </p:nvPr>
        </p:nvSpPr>
        <p:spPr>
          <a:xfrm>
            <a:off x="1123229" y="470696"/>
            <a:ext cx="10686952" cy="369020"/>
          </a:xfrm>
        </p:spPr>
        <p:txBody>
          <a:bodyPr vert="horz" wrap="square" lIns="0" tIns="0" rIns="0" bIns="0" rtlCol="0" anchor="t">
            <a:normAutofit/>
          </a:bodyPr>
          <a:lstStyle/>
          <a:p>
            <a:r>
              <a:rPr lang="en-US" noProof="0" dirty="0"/>
              <a:t>Two LLM types</a:t>
            </a:r>
          </a:p>
        </p:txBody>
      </p:sp>
      <p:graphicFrame>
        <p:nvGraphicFramePr>
          <p:cNvPr id="4" name="Diagramm 3">
            <a:extLst>
              <a:ext uri="{FF2B5EF4-FFF2-40B4-BE49-F238E27FC236}">
                <a16:creationId xmlns:a16="http://schemas.microsoft.com/office/drawing/2014/main" id="{DE8EA4B8-F2B3-575A-816A-73D02E3721D1}"/>
              </a:ext>
            </a:extLst>
          </p:cNvPr>
          <p:cNvGraphicFramePr/>
          <p:nvPr>
            <p:extLst>
              <p:ext uri="{D42A27DB-BD31-4B8C-83A1-F6EECF244321}">
                <p14:modId xmlns:p14="http://schemas.microsoft.com/office/powerpoint/2010/main" val="1719324324"/>
              </p:ext>
            </p:extLst>
          </p:nvPr>
        </p:nvGraphicFramePr>
        <p:xfrm>
          <a:off x="1315091" y="839716"/>
          <a:ext cx="8968066" cy="4527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feld 2">
            <a:extLst>
              <a:ext uri="{FF2B5EF4-FFF2-40B4-BE49-F238E27FC236}">
                <a16:creationId xmlns:a16="http://schemas.microsoft.com/office/drawing/2014/main" id="{699AE403-E9F6-7D5A-D07E-7902DD607DB5}"/>
              </a:ext>
            </a:extLst>
          </p:cNvPr>
          <p:cNvSpPr txBox="1"/>
          <p:nvPr/>
        </p:nvSpPr>
        <p:spPr>
          <a:xfrm>
            <a:off x="1691132" y="5635925"/>
            <a:ext cx="3607903" cy="646074"/>
          </a:xfrm>
          <a:prstGeom prst="rect">
            <a:avLst/>
          </a:prstGeom>
          <a:noFill/>
        </p:spPr>
        <p:txBody>
          <a:bodyPr wrap="square">
            <a:spAutoFit/>
          </a:bodyPr>
          <a:lstStyle/>
          <a:p>
            <a:pPr defTabSz="1828160"/>
            <a:r>
              <a:rPr lang="en-US" sz="1799" b="1" noProof="0" dirty="0">
                <a:solidFill>
                  <a:srgbClr val="262836"/>
                </a:solidFill>
                <a:latin typeface="Helvetica Now Text"/>
                <a:sym typeface="Wingdings" panose="05000000000000000000" pitchFamily="2" charset="2"/>
              </a:rPr>
              <a:t> </a:t>
            </a:r>
            <a:r>
              <a:rPr lang="en-US" sz="1799" b="1" noProof="0" dirty="0">
                <a:solidFill>
                  <a:srgbClr val="262836"/>
                </a:solidFill>
                <a:latin typeface="Helvetica Now Text"/>
              </a:rPr>
              <a:t>Zero-/one-/few-shot and chain of thought</a:t>
            </a:r>
          </a:p>
        </p:txBody>
      </p:sp>
      <p:sp>
        <p:nvSpPr>
          <p:cNvPr id="5" name="Textfeld 4">
            <a:extLst>
              <a:ext uri="{FF2B5EF4-FFF2-40B4-BE49-F238E27FC236}">
                <a16:creationId xmlns:a16="http://schemas.microsoft.com/office/drawing/2014/main" id="{A34BA94B-FC89-0D5B-43C0-36E1325D1ECE}"/>
              </a:ext>
            </a:extLst>
          </p:cNvPr>
          <p:cNvSpPr txBox="1"/>
          <p:nvPr/>
        </p:nvSpPr>
        <p:spPr>
          <a:xfrm>
            <a:off x="6233044" y="5635925"/>
            <a:ext cx="3607903" cy="646074"/>
          </a:xfrm>
          <a:prstGeom prst="rect">
            <a:avLst/>
          </a:prstGeom>
          <a:noFill/>
        </p:spPr>
        <p:txBody>
          <a:bodyPr wrap="square">
            <a:spAutoFit/>
          </a:bodyPr>
          <a:lstStyle/>
          <a:p>
            <a:pPr defTabSz="1828160"/>
            <a:r>
              <a:rPr lang="en-US" sz="1799" b="1" noProof="0" dirty="0">
                <a:solidFill>
                  <a:srgbClr val="262836"/>
                </a:solidFill>
                <a:latin typeface="Helvetica Now Text"/>
                <a:sym typeface="Wingdings" panose="05000000000000000000" pitchFamily="2" charset="2"/>
              </a:rPr>
              <a:t> </a:t>
            </a:r>
            <a:r>
              <a:rPr lang="en-US" sz="1799" b="1" noProof="0" dirty="0">
                <a:solidFill>
                  <a:srgbClr val="262836"/>
                </a:solidFill>
                <a:latin typeface="Helvetica Now Text"/>
              </a:rPr>
              <a:t>Different prompting technique</a:t>
            </a:r>
          </a:p>
        </p:txBody>
      </p:sp>
    </p:spTree>
    <p:extLst>
      <p:ext uri="{BB962C8B-B14F-4D97-AF65-F5344CB8AC3E}">
        <p14:creationId xmlns:p14="http://schemas.microsoft.com/office/powerpoint/2010/main" val="428996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a:extLst>
              <a:ext uri="{FF2B5EF4-FFF2-40B4-BE49-F238E27FC236}">
                <a16:creationId xmlns:a16="http://schemas.microsoft.com/office/drawing/2014/main" id="{66C976EE-9B94-CE7A-2AB3-3269964D5C44}"/>
              </a:ext>
            </a:extLst>
          </p:cNvPr>
          <p:cNvSpPr>
            <a:spLocks noGrp="1"/>
          </p:cNvSpPr>
          <p:nvPr>
            <p:ph type="sldNum" sz="quarter" idx="12"/>
          </p:nvPr>
        </p:nvSpPr>
        <p:spPr>
          <a:xfrm>
            <a:off x="11409441" y="6258707"/>
            <a:ext cx="403815" cy="364816"/>
          </a:xfrm>
        </p:spPr>
        <p:txBody>
          <a:bodyPr/>
          <a:lstStyle/>
          <a:p>
            <a:pPr defTabSz="1828160">
              <a:spcAft>
                <a:spcPts val="300"/>
              </a:spcAft>
            </a:pPr>
            <a:fld id="{90C45179-1CDC-4579-BF3C-0CC2598DCC64}" type="slidenum">
              <a:rPr lang="en-US" noProof="0" smtClean="0">
                <a:solidFill>
                  <a:srgbClr val="262836"/>
                </a:solidFill>
              </a:rPr>
              <a:pPr defTabSz="1828160">
                <a:spcAft>
                  <a:spcPts val="300"/>
                </a:spcAft>
              </a:pPr>
              <a:t>22</a:t>
            </a:fld>
            <a:endParaRPr lang="en-US" noProof="0" dirty="0">
              <a:solidFill>
                <a:srgbClr val="262836"/>
              </a:solidFill>
            </a:endParaRPr>
          </a:p>
        </p:txBody>
      </p:sp>
      <p:sp>
        <p:nvSpPr>
          <p:cNvPr id="10" name="Titel 2">
            <a:extLst>
              <a:ext uri="{FF2B5EF4-FFF2-40B4-BE49-F238E27FC236}">
                <a16:creationId xmlns:a16="http://schemas.microsoft.com/office/drawing/2014/main" id="{A3712910-FE33-47C0-1D88-1DFB94CFDCD1}"/>
              </a:ext>
            </a:extLst>
          </p:cNvPr>
          <p:cNvSpPr>
            <a:spLocks noGrp="1"/>
          </p:cNvSpPr>
          <p:nvPr>
            <p:ph type="title"/>
          </p:nvPr>
        </p:nvSpPr>
        <p:spPr>
          <a:xfrm>
            <a:off x="1123229" y="470696"/>
            <a:ext cx="10686952" cy="369020"/>
          </a:xfrm>
        </p:spPr>
        <p:txBody>
          <a:bodyPr wrap="square" anchor="t">
            <a:normAutofit/>
          </a:bodyPr>
          <a:lstStyle/>
          <a:p>
            <a:r>
              <a:rPr lang="en-US" noProof="0" dirty="0"/>
              <a:t>Reasoning models – o1 and o3-mini</a:t>
            </a:r>
          </a:p>
        </p:txBody>
      </p:sp>
      <p:pic>
        <p:nvPicPr>
          <p:cNvPr id="3" name="Grafik 2">
            <a:extLst>
              <a:ext uri="{FF2B5EF4-FFF2-40B4-BE49-F238E27FC236}">
                <a16:creationId xmlns:a16="http://schemas.microsoft.com/office/drawing/2014/main" id="{3654D945-B5EB-33D0-023E-53B28DC9293D}"/>
              </a:ext>
            </a:extLst>
          </p:cNvPr>
          <p:cNvPicPr>
            <a:picLocks noChangeAspect="1"/>
          </p:cNvPicPr>
          <p:nvPr/>
        </p:nvPicPr>
        <p:blipFill>
          <a:blip r:embed="rId3"/>
          <a:stretch>
            <a:fillRect/>
          </a:stretch>
        </p:blipFill>
        <p:spPr>
          <a:xfrm>
            <a:off x="5940684" y="1131352"/>
            <a:ext cx="4602746" cy="5002985"/>
          </a:xfrm>
          <a:prstGeom prst="rect">
            <a:avLst/>
          </a:prstGeom>
          <a:noFill/>
        </p:spPr>
      </p:pic>
      <p:sp>
        <p:nvSpPr>
          <p:cNvPr id="17" name="Content Placeholder 4">
            <a:extLst>
              <a:ext uri="{FF2B5EF4-FFF2-40B4-BE49-F238E27FC236}">
                <a16:creationId xmlns:a16="http://schemas.microsoft.com/office/drawing/2014/main" id="{56491E21-C1E5-CE7E-34CF-1901E559F20F}"/>
              </a:ext>
            </a:extLst>
          </p:cNvPr>
          <p:cNvSpPr>
            <a:spLocks noGrp="1"/>
          </p:cNvSpPr>
          <p:nvPr>
            <p:ph sz="quarter" idx="15"/>
          </p:nvPr>
        </p:nvSpPr>
        <p:spPr>
          <a:xfrm>
            <a:off x="1123229" y="1047718"/>
            <a:ext cx="4157987" cy="5086619"/>
          </a:xfrm>
        </p:spPr>
        <p:txBody>
          <a:bodyPr/>
          <a:lstStyle/>
          <a:p>
            <a:r>
              <a:rPr lang="en-US" noProof="0" dirty="0"/>
              <a:t>Built-in </a:t>
            </a:r>
            <a:r>
              <a:rPr lang="en-US" noProof="0" dirty="0" err="1"/>
              <a:t>CoT</a:t>
            </a:r>
            <a:r>
              <a:rPr lang="en-US" noProof="0" dirty="0"/>
              <a:t> reasoning</a:t>
            </a:r>
          </a:p>
          <a:p>
            <a:pPr marL="285521" indent="-285521">
              <a:buFont typeface="Wingdings" panose="05000000000000000000" pitchFamily="2" charset="2"/>
              <a:buChar char="à"/>
            </a:pPr>
            <a:r>
              <a:rPr lang="en-US" b="1" noProof="0" dirty="0">
                <a:solidFill>
                  <a:schemeClr val="tx2"/>
                </a:solidFill>
                <a:sym typeface="Wingdings" panose="05000000000000000000" pitchFamily="2" charset="2"/>
              </a:rPr>
              <a:t>Conventional prompting methods not recommended</a:t>
            </a:r>
          </a:p>
          <a:p>
            <a:pPr marL="285521" indent="-285521">
              <a:buFont typeface="Wingdings" panose="05000000000000000000" pitchFamily="2" charset="2"/>
              <a:buChar char="à"/>
            </a:pPr>
            <a:r>
              <a:rPr lang="en-US" noProof="0" dirty="0">
                <a:sym typeface="Wingdings" panose="05000000000000000000" pitchFamily="2" charset="2"/>
              </a:rPr>
              <a:t>o1 Prompt</a:t>
            </a:r>
          </a:p>
          <a:p>
            <a:pPr marL="285521" indent="-285521">
              <a:buFont typeface="Wingdings" panose="05000000000000000000" pitchFamily="2" charset="2"/>
              <a:buChar char="à"/>
            </a:pPr>
            <a:endParaRPr lang="en-US" noProof="0" dirty="0"/>
          </a:p>
          <a:p>
            <a:r>
              <a:rPr lang="en-US" noProof="0" dirty="0"/>
              <a:t>Idea is to guide the AI through a </a:t>
            </a:r>
            <a:r>
              <a:rPr lang="en-US" noProof="0" dirty="0">
                <a:solidFill>
                  <a:schemeClr val="tx1"/>
                </a:solidFill>
              </a:rPr>
              <a:t>clear sequence of logical segments with a </a:t>
            </a:r>
            <a:r>
              <a:rPr lang="en-US" b="1" noProof="0" dirty="0">
                <a:solidFill>
                  <a:schemeClr val="tx2"/>
                </a:solidFill>
              </a:rPr>
              <a:t>single well-defined prompt</a:t>
            </a:r>
          </a:p>
          <a:p>
            <a:endParaRPr lang="en-US" noProof="0" dirty="0"/>
          </a:p>
          <a:p>
            <a:pPr marL="285521" indent="-285521">
              <a:buFont typeface="Arial" panose="020B0604020202020204" pitchFamily="34" charset="0"/>
              <a:buChar char="•"/>
            </a:pPr>
            <a:r>
              <a:rPr lang="en-US" noProof="0" dirty="0">
                <a:solidFill>
                  <a:schemeClr val="tx1"/>
                </a:solidFill>
              </a:rPr>
              <a:t>Set </a:t>
            </a:r>
            <a:r>
              <a:rPr lang="en-US" b="1" noProof="0" dirty="0">
                <a:solidFill>
                  <a:schemeClr val="tx1"/>
                </a:solidFill>
              </a:rPr>
              <a:t>clear context</a:t>
            </a:r>
          </a:p>
          <a:p>
            <a:pPr marL="285521" indent="-285521">
              <a:buFont typeface="Arial" panose="020B0604020202020204" pitchFamily="34" charset="0"/>
              <a:buChar char="•"/>
            </a:pPr>
            <a:r>
              <a:rPr lang="en-US" noProof="0" dirty="0">
                <a:solidFill>
                  <a:schemeClr val="tx1"/>
                </a:solidFill>
              </a:rPr>
              <a:t>Give </a:t>
            </a:r>
            <a:r>
              <a:rPr lang="en-US" b="1" noProof="0" dirty="0">
                <a:solidFill>
                  <a:schemeClr val="tx1"/>
                </a:solidFill>
              </a:rPr>
              <a:t>specific instructions</a:t>
            </a:r>
          </a:p>
          <a:p>
            <a:pPr marL="285521" indent="-285521">
              <a:buFont typeface="Arial" panose="020B0604020202020204" pitchFamily="34" charset="0"/>
              <a:buChar char="•"/>
            </a:pPr>
            <a:r>
              <a:rPr lang="en-US" noProof="0" dirty="0">
                <a:solidFill>
                  <a:schemeClr val="tx1"/>
                </a:solidFill>
              </a:rPr>
              <a:t>Define the </a:t>
            </a:r>
            <a:r>
              <a:rPr lang="en-US" b="1" noProof="0" dirty="0">
                <a:solidFill>
                  <a:schemeClr val="tx1"/>
                </a:solidFill>
              </a:rPr>
              <a:t>output format</a:t>
            </a:r>
          </a:p>
          <a:p>
            <a:pPr marL="285521" indent="-285521">
              <a:buFont typeface="Arial" panose="020B0604020202020204" pitchFamily="34" charset="0"/>
              <a:buChar char="•"/>
            </a:pPr>
            <a:r>
              <a:rPr lang="en-US" noProof="0" dirty="0">
                <a:solidFill>
                  <a:schemeClr val="tx1"/>
                </a:solidFill>
              </a:rPr>
              <a:t>Include </a:t>
            </a:r>
            <a:r>
              <a:rPr lang="en-US" b="1" noProof="0" dirty="0">
                <a:solidFill>
                  <a:schemeClr val="tx1"/>
                </a:solidFill>
              </a:rPr>
              <a:t>warnings</a:t>
            </a:r>
            <a:r>
              <a:rPr lang="en-US" noProof="0" dirty="0">
                <a:solidFill>
                  <a:schemeClr val="tx1"/>
                </a:solidFill>
              </a:rPr>
              <a:t> if needed</a:t>
            </a:r>
          </a:p>
          <a:p>
            <a:pPr marL="285521" indent="-285521">
              <a:buFont typeface="Arial" panose="020B0604020202020204" pitchFamily="34" charset="0"/>
              <a:buChar char="•"/>
            </a:pPr>
            <a:r>
              <a:rPr lang="en-US" noProof="0" dirty="0">
                <a:solidFill>
                  <a:schemeClr val="tx1"/>
                </a:solidFill>
              </a:rPr>
              <a:t>Set </a:t>
            </a:r>
            <a:r>
              <a:rPr lang="en-US" b="1" noProof="0" dirty="0">
                <a:solidFill>
                  <a:schemeClr val="tx1"/>
                </a:solidFill>
              </a:rPr>
              <a:t>role or tone </a:t>
            </a:r>
            <a:r>
              <a:rPr lang="en-US" noProof="0" dirty="0">
                <a:solidFill>
                  <a:schemeClr val="tx1"/>
                </a:solidFill>
              </a:rPr>
              <a:t>if needed</a:t>
            </a:r>
          </a:p>
        </p:txBody>
      </p:sp>
    </p:spTree>
    <p:extLst>
      <p:ext uri="{BB962C8B-B14F-4D97-AF65-F5344CB8AC3E}">
        <p14:creationId xmlns:p14="http://schemas.microsoft.com/office/powerpoint/2010/main" val="75385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nummer 1"/>
          <p:cNvSpPr>
            <a:spLocks noGrp="1"/>
          </p:cNvSpPr>
          <p:nvPr>
            <p:ph type="sldNum" sz="quarter" idx="4294967295"/>
          </p:nvPr>
        </p:nvSpPr>
        <p:spPr>
          <a:xfrm>
            <a:off x="11409441" y="6258707"/>
            <a:ext cx="403815" cy="364816"/>
          </a:xfrm>
        </p:spPr>
        <p:txBody>
          <a:bodyPr/>
          <a:lstStyle/>
          <a:p>
            <a:pPr defTabSz="1828160"/>
            <a:fld id="{00000000-1234-1234-1234-123412341234}" type="slidenum">
              <a:rPr lang="en-US" noProof="0" smtClean="0">
                <a:solidFill>
                  <a:srgbClr val="262836"/>
                </a:solidFill>
              </a:rPr>
              <a:pPr defTabSz="1828160"/>
              <a:t>23</a:t>
            </a:fld>
            <a:endParaRPr lang="en-US" noProof="0" dirty="0">
              <a:solidFill>
                <a:srgbClr val="262836"/>
              </a:solidFill>
            </a:endParaRPr>
          </a:p>
        </p:txBody>
      </p:sp>
      <p:sp>
        <p:nvSpPr>
          <p:cNvPr id="10" name="Titel 1">
            <a:extLst>
              <a:ext uri="{FF2B5EF4-FFF2-40B4-BE49-F238E27FC236}">
                <a16:creationId xmlns:a16="http://schemas.microsoft.com/office/drawing/2014/main" id="{660B730B-2961-DE3C-C157-ACCD0BCD8523}"/>
              </a:ext>
            </a:extLst>
          </p:cNvPr>
          <p:cNvSpPr txBox="1">
            <a:spLocks/>
          </p:cNvSpPr>
          <p:nvPr/>
        </p:nvSpPr>
        <p:spPr>
          <a:xfrm>
            <a:off x="1212567" y="2797014"/>
            <a:ext cx="4033905" cy="1493923"/>
          </a:xfrm>
          <a:prstGeom prst="rect">
            <a:avLst/>
          </a:prstGeom>
        </p:spPr>
        <p:txBody>
          <a:bodyPr vert="horz" wrap="square" lIns="0" tIns="0" rIns="0" bIns="0" rtlCol="0" anchor="t">
            <a:noAutofit/>
          </a:bodyPr>
          <a:lstStyle>
            <a:lvl1pPr algn="l" defTabSz="913624" rtl="0" eaLnBrk="1" latinLnBrk="0" hangingPunct="1">
              <a:lnSpc>
                <a:spcPct val="100000"/>
              </a:lnSpc>
              <a:spcBef>
                <a:spcPct val="0"/>
              </a:spcBef>
              <a:buNone/>
              <a:defRPr sz="4796" b="0" i="0" kern="1200" spc="-14" baseline="0">
                <a:solidFill>
                  <a:srgbClr val="262836"/>
                </a:solidFill>
                <a:latin typeface="Helvetica Now Text" panose="020B0504030202020204" pitchFamily="34" charset="77"/>
                <a:ea typeface="+mj-ea"/>
                <a:cs typeface="+mj-cs"/>
              </a:defRPr>
            </a:lvl1pPr>
          </a:lstStyle>
          <a:p>
            <a:pPr defTabSz="456447"/>
            <a:r>
              <a:rPr lang="en-US" sz="3997" spc="-7" noProof="0" dirty="0">
                <a:solidFill>
                  <a:srgbClr val="FFFFFF"/>
                </a:solidFill>
              </a:rPr>
              <a:t>Advanced Prompting</a:t>
            </a:r>
          </a:p>
        </p:txBody>
      </p:sp>
      <p:pic>
        <p:nvPicPr>
          <p:cNvPr id="11" name="Bildplatzhalter 10" descr="Ein Bild, das Flugzeug, Transport, Heißluftballon, Ballon enthält.&#10;&#10;KI-generierte Inhalte können fehlerhaft sein.">
            <a:extLst>
              <a:ext uri="{FF2B5EF4-FFF2-40B4-BE49-F238E27FC236}">
                <a16:creationId xmlns:a16="http://schemas.microsoft.com/office/drawing/2014/main" id="{6CBF5B0E-987F-3282-48B6-6D117667585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083" r="14083"/>
          <a:stretch>
            <a:fillRect/>
          </a:stretch>
        </p:blipFill>
        <p:spPr/>
      </p:pic>
    </p:spTree>
    <p:extLst>
      <p:ext uri="{BB962C8B-B14F-4D97-AF65-F5344CB8AC3E}">
        <p14:creationId xmlns:p14="http://schemas.microsoft.com/office/powerpoint/2010/main" val="825929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2">
            <a:extLst>
              <a:ext uri="{FF2B5EF4-FFF2-40B4-BE49-F238E27FC236}">
                <a16:creationId xmlns:a16="http://schemas.microsoft.com/office/drawing/2014/main" id="{A3712910-FE33-47C0-1D88-1DFB94CFDCD1}"/>
              </a:ext>
            </a:extLst>
          </p:cNvPr>
          <p:cNvSpPr>
            <a:spLocks noGrp="1"/>
          </p:cNvSpPr>
          <p:nvPr>
            <p:ph type="title"/>
          </p:nvPr>
        </p:nvSpPr>
        <p:spPr>
          <a:xfrm>
            <a:off x="1123229" y="470696"/>
            <a:ext cx="10686952" cy="369020"/>
          </a:xfrm>
        </p:spPr>
        <p:txBody>
          <a:bodyPr/>
          <a:lstStyle/>
          <a:p>
            <a:r>
              <a:rPr lang="en-US" noProof="0" dirty="0"/>
              <a:t>Prompt Templates</a:t>
            </a:r>
          </a:p>
        </p:txBody>
      </p:sp>
      <p:pic>
        <p:nvPicPr>
          <p:cNvPr id="1026" name="Picture 2" descr="Concepts | 🦜️🛠️ LangSmith">
            <a:extLst>
              <a:ext uri="{FF2B5EF4-FFF2-40B4-BE49-F238E27FC236}">
                <a16:creationId xmlns:a16="http://schemas.microsoft.com/office/drawing/2014/main" id="{1503E454-1F13-8831-052E-E59BCC0D1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684" y="1636240"/>
            <a:ext cx="10338633" cy="429186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38EA619D-3ACD-A0B4-B117-06DFF21F180D}"/>
              </a:ext>
            </a:extLst>
          </p:cNvPr>
          <p:cNvSpPr txBox="1">
            <a:spLocks/>
          </p:cNvSpPr>
          <p:nvPr/>
        </p:nvSpPr>
        <p:spPr>
          <a:xfrm>
            <a:off x="1123229" y="1172088"/>
            <a:ext cx="10142087" cy="4826489"/>
          </a:xfrm>
          <a:prstGeom prst="rect">
            <a:avLst/>
          </a:prstGeom>
        </p:spPr>
        <p:txBody>
          <a:bodyPr/>
          <a:lstStyle>
            <a:lvl1pPr marL="0" indent="0" algn="l" defTabSz="913624" rtl="0" eaLnBrk="1" latinLnBrk="0" hangingPunct="1">
              <a:lnSpc>
                <a:spcPct val="110000"/>
              </a:lnSpc>
              <a:spcBef>
                <a:spcPts val="0"/>
              </a:spcBef>
              <a:spcAft>
                <a:spcPts val="1200"/>
              </a:spcAft>
              <a:buFont typeface="Arial" panose="020B0604020202020204" pitchFamily="34" charset="0"/>
              <a:buNone/>
              <a:tabLst/>
              <a:defRPr sz="3598" b="0" i="0" kern="1200">
                <a:solidFill>
                  <a:srgbClr val="262836"/>
                </a:solidFill>
                <a:latin typeface="Helvetica Now Text" panose="020B0504030202020204" pitchFamily="34" charset="77"/>
                <a:ea typeface="+mn-ea"/>
                <a:cs typeface="+mn-cs"/>
              </a:defRPr>
            </a:lvl1pPr>
            <a:lvl2pPr marL="0" indent="0" algn="l" defTabSz="913624" rtl="0" eaLnBrk="1" latinLnBrk="0" hangingPunct="1">
              <a:lnSpc>
                <a:spcPct val="110000"/>
              </a:lnSpc>
              <a:spcBef>
                <a:spcPts val="0"/>
              </a:spcBef>
              <a:spcAft>
                <a:spcPts val="1200"/>
              </a:spcAft>
              <a:buFont typeface="Arial" panose="020B0604020202020204" pitchFamily="34" charset="0"/>
              <a:buNone/>
              <a:tabLst/>
              <a:defRPr sz="2798" b="0" i="0" kern="1200">
                <a:solidFill>
                  <a:srgbClr val="262836"/>
                </a:solidFill>
                <a:latin typeface="Helvetica Now Text" panose="020B0504030202020204" pitchFamily="34" charset="77"/>
                <a:ea typeface="+mn-ea"/>
                <a:cs typeface="+mn-cs"/>
              </a:defRPr>
            </a:lvl2pPr>
            <a:lvl3pPr marL="358488" indent="-358488" algn="l" defTabSz="913624" rtl="0" eaLnBrk="1" latinLnBrk="0" hangingPunct="1">
              <a:lnSpc>
                <a:spcPct val="110000"/>
              </a:lnSpc>
              <a:spcBef>
                <a:spcPts val="0"/>
              </a:spcBef>
              <a:spcAft>
                <a:spcPts val="1200"/>
              </a:spcAft>
              <a:buClr>
                <a:schemeClr val="tx1"/>
              </a:buClr>
              <a:buFont typeface="Helvetica Neue Condensed Bold" panose="02000503000000020004" pitchFamily="2" charset="0"/>
              <a:buChar char="•"/>
              <a:tabLst/>
              <a:defRPr sz="2798" b="0" i="0" kern="1200">
                <a:solidFill>
                  <a:srgbClr val="262836"/>
                </a:solidFill>
                <a:latin typeface="Helvetica Now Text" panose="020B0504030202020204" pitchFamily="34" charset="77"/>
                <a:ea typeface="+mn-ea"/>
                <a:cs typeface="+mn-cs"/>
              </a:defRPr>
            </a:lvl3pPr>
            <a:lvl4pPr marL="805804" indent="-396558" algn="l" defTabSz="913624" rtl="0" eaLnBrk="1" latinLnBrk="0" hangingPunct="1">
              <a:lnSpc>
                <a:spcPct val="110000"/>
              </a:lnSpc>
              <a:spcBef>
                <a:spcPts val="0"/>
              </a:spcBef>
              <a:spcAft>
                <a:spcPts val="1200"/>
              </a:spcAft>
              <a:buClr>
                <a:schemeClr val="tx1"/>
              </a:buClr>
              <a:buSzPct val="80000"/>
              <a:buFont typeface="System Font Regular"/>
              <a:buChar char="○"/>
              <a:tabLst/>
              <a:defRPr sz="2798" b="0" i="0" kern="1200">
                <a:solidFill>
                  <a:srgbClr val="262836"/>
                </a:solidFill>
                <a:latin typeface="Helvetica Now Text" panose="020B0504030202020204" pitchFamily="34" charset="77"/>
                <a:ea typeface="+mn-ea"/>
                <a:cs typeface="+mn-cs"/>
              </a:defRPr>
            </a:lvl4pPr>
            <a:lvl5pPr marL="1433952" indent="-639252" algn="l" defTabSz="913624" rtl="0" eaLnBrk="1" latinLnBrk="0" hangingPunct="1">
              <a:lnSpc>
                <a:spcPct val="110000"/>
              </a:lnSpc>
              <a:spcBef>
                <a:spcPts val="0"/>
              </a:spcBef>
              <a:spcAft>
                <a:spcPts val="1200"/>
              </a:spcAft>
              <a:buClr>
                <a:schemeClr val="tx1"/>
              </a:buClr>
              <a:buFont typeface="System Font Regular"/>
              <a:buChar char="—"/>
              <a:tabLst/>
              <a:defRPr sz="2798" b="0" i="0" kern="1200">
                <a:solidFill>
                  <a:srgbClr val="262836"/>
                </a:solidFill>
                <a:latin typeface="Helvetica Now Text" panose="020B0504030202020204" pitchFamily="34" charset="77"/>
                <a:ea typeface="+mn-ea"/>
                <a:cs typeface="+mn-cs"/>
              </a:defRPr>
            </a:lvl5pPr>
            <a:lvl6pPr marL="599278" indent="-133244" algn="l" defTabSz="913624" rtl="0" eaLnBrk="1" latinLnBrk="0" hangingPunct="1">
              <a:lnSpc>
                <a:spcPct val="117000"/>
              </a:lnSpc>
              <a:spcBef>
                <a:spcPts val="0"/>
              </a:spcBef>
              <a:buClr>
                <a:schemeClr val="tx1"/>
              </a:buClr>
              <a:buFont typeface="System Font Regular"/>
              <a:buChar char="–"/>
              <a:tabLst/>
              <a:defRPr sz="1000" b="0" i="0" kern="1200">
                <a:solidFill>
                  <a:schemeClr val="tx1"/>
                </a:solidFill>
                <a:latin typeface="Helvetica Now Text" panose="020B0504030202020204" pitchFamily="34" charset="77"/>
                <a:ea typeface="+mn-ea"/>
                <a:cs typeface="+mn-cs"/>
              </a:defRPr>
            </a:lvl6pPr>
            <a:lvl7pPr marL="0" indent="0" algn="l" defTabSz="913624" rtl="0" eaLnBrk="1" latinLnBrk="0" hangingPunct="1">
              <a:lnSpc>
                <a:spcPct val="117000"/>
              </a:lnSpc>
              <a:spcBef>
                <a:spcPts val="0"/>
              </a:spcBef>
              <a:buFont typeface="Arial" panose="020B0604020202020204" pitchFamily="34" charset="0"/>
              <a:buNone/>
              <a:tabLst/>
              <a:defRPr sz="1000" b="0" i="0" kern="1200">
                <a:solidFill>
                  <a:schemeClr val="tx1"/>
                </a:solidFill>
                <a:latin typeface="Helvetica Now Text" panose="020B0504030202020204" pitchFamily="34" charset="77"/>
                <a:ea typeface="+mn-ea"/>
                <a:cs typeface="+mn-cs"/>
              </a:defRPr>
            </a:lvl7pPr>
            <a:lvl8pPr marL="0" indent="0" algn="l" defTabSz="913624" rtl="0" eaLnBrk="1" latinLnBrk="0" hangingPunct="1">
              <a:lnSpc>
                <a:spcPct val="117000"/>
              </a:lnSpc>
              <a:spcBef>
                <a:spcPts val="0"/>
              </a:spcBef>
              <a:buFont typeface="Arial" panose="020B0604020202020204" pitchFamily="34" charset="0"/>
              <a:buNone/>
              <a:tabLst/>
              <a:defRPr sz="1000" b="0" i="0" kern="1200">
                <a:solidFill>
                  <a:schemeClr val="tx1"/>
                </a:solidFill>
                <a:latin typeface="Helvetica Now Text" panose="020B0504030202020204" pitchFamily="34" charset="77"/>
                <a:ea typeface="+mn-ea"/>
                <a:cs typeface="+mn-cs"/>
              </a:defRPr>
            </a:lvl8pPr>
            <a:lvl9pPr marL="0" indent="0" algn="l" defTabSz="913624" rtl="0" eaLnBrk="1" latinLnBrk="0" hangingPunct="1">
              <a:lnSpc>
                <a:spcPct val="117000"/>
              </a:lnSpc>
              <a:spcBef>
                <a:spcPts val="0"/>
              </a:spcBef>
              <a:buFont typeface="Arial" panose="020B0604020202020204" pitchFamily="34" charset="0"/>
              <a:buNone/>
              <a:tabLst/>
              <a:defRPr sz="1000" b="0" i="0" kern="1200">
                <a:solidFill>
                  <a:schemeClr val="tx1"/>
                </a:solidFill>
                <a:latin typeface="Helvetica Now Text" panose="020B0504030202020204" pitchFamily="34" charset="77"/>
                <a:ea typeface="+mn-ea"/>
                <a:cs typeface="+mn-cs"/>
              </a:defRPr>
            </a:lvl9pPr>
          </a:lstStyle>
          <a:p>
            <a:pPr defTabSz="456447">
              <a:spcAft>
                <a:spcPts val="600"/>
              </a:spcAft>
            </a:pPr>
            <a:r>
              <a:rPr lang="en-US" sz="1798" b="1" noProof="0" dirty="0">
                <a:solidFill>
                  <a:srgbClr val="101E7F"/>
                </a:solidFill>
              </a:rPr>
              <a:t>Translate user input and parameters into instructions </a:t>
            </a:r>
            <a:r>
              <a:rPr lang="en-US" sz="1798" noProof="0" dirty="0"/>
              <a:t>for a language model</a:t>
            </a:r>
          </a:p>
        </p:txBody>
      </p:sp>
    </p:spTree>
    <p:extLst>
      <p:ext uri="{BB962C8B-B14F-4D97-AF65-F5344CB8AC3E}">
        <p14:creationId xmlns:p14="http://schemas.microsoft.com/office/powerpoint/2010/main" val="16549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2">
            <a:extLst>
              <a:ext uri="{FF2B5EF4-FFF2-40B4-BE49-F238E27FC236}">
                <a16:creationId xmlns:a16="http://schemas.microsoft.com/office/drawing/2014/main" id="{A3712910-FE33-47C0-1D88-1DFB94CFDCD1}"/>
              </a:ext>
            </a:extLst>
          </p:cNvPr>
          <p:cNvSpPr>
            <a:spLocks noGrp="1"/>
          </p:cNvSpPr>
          <p:nvPr>
            <p:ph type="title"/>
          </p:nvPr>
        </p:nvSpPr>
        <p:spPr>
          <a:xfrm>
            <a:off x="1123229" y="470696"/>
            <a:ext cx="10686952" cy="369020"/>
          </a:xfrm>
        </p:spPr>
        <p:txBody>
          <a:bodyPr/>
          <a:lstStyle/>
          <a:p>
            <a:r>
              <a:rPr lang="en-US" noProof="0" dirty="0"/>
              <a:t>How far can we go?</a:t>
            </a:r>
          </a:p>
        </p:txBody>
      </p:sp>
      <p:graphicFrame>
        <p:nvGraphicFramePr>
          <p:cNvPr id="3" name="Diagramm 2">
            <a:extLst>
              <a:ext uri="{FF2B5EF4-FFF2-40B4-BE49-F238E27FC236}">
                <a16:creationId xmlns:a16="http://schemas.microsoft.com/office/drawing/2014/main" id="{71E42D08-0AEE-6085-F449-D7F51A3935EC}"/>
              </a:ext>
            </a:extLst>
          </p:cNvPr>
          <p:cNvGraphicFramePr/>
          <p:nvPr>
            <p:extLst>
              <p:ext uri="{D42A27DB-BD31-4B8C-83A1-F6EECF244321}">
                <p14:modId xmlns:p14="http://schemas.microsoft.com/office/powerpoint/2010/main" val="2010941497"/>
              </p:ext>
            </p:extLst>
          </p:nvPr>
        </p:nvGraphicFramePr>
        <p:xfrm>
          <a:off x="2588120" y="1351896"/>
          <a:ext cx="6478632" cy="4417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618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icture Placeholder 29">
            <a:extLst>
              <a:ext uri="{FF2B5EF4-FFF2-40B4-BE49-F238E27FC236}">
                <a16:creationId xmlns:a16="http://schemas.microsoft.com/office/drawing/2014/main" id="{EFB2D17E-3C36-F735-E2BA-E75209F026A9}"/>
              </a:ext>
            </a:extLst>
          </p:cNvPr>
          <p:cNvSpPr>
            <a:spLocks noGrp="1"/>
          </p:cNvSpPr>
          <p:nvPr>
            <p:ph type="pic" sz="quarter" idx="21"/>
          </p:nvPr>
        </p:nvSpPr>
        <p:spPr/>
        <p:txBody>
          <a:bodyPr/>
          <a:lstStyle/>
          <a:p>
            <a:endParaRPr lang="en-US"/>
          </a:p>
        </p:txBody>
      </p:sp>
      <p:sp>
        <p:nvSpPr>
          <p:cNvPr id="8" name="Title 7">
            <a:extLst>
              <a:ext uri="{FF2B5EF4-FFF2-40B4-BE49-F238E27FC236}">
                <a16:creationId xmlns:a16="http://schemas.microsoft.com/office/drawing/2014/main" id="{1ADA5565-3FED-FF80-64BB-1F81C735C756}"/>
              </a:ext>
            </a:extLst>
          </p:cNvPr>
          <p:cNvSpPr>
            <a:spLocks noGrp="1"/>
          </p:cNvSpPr>
          <p:nvPr>
            <p:ph type="title"/>
          </p:nvPr>
        </p:nvSpPr>
        <p:spPr>
          <a:xfrm>
            <a:off x="618800" y="1524813"/>
            <a:ext cx="5841377" cy="1319336"/>
          </a:xfrm>
        </p:spPr>
        <p:txBody>
          <a:bodyPr/>
          <a:lstStyle/>
          <a:p>
            <a:r>
              <a:rPr lang="en-US" dirty="0"/>
              <a:t>Internet Searches &amp; Research with ChatGPT</a:t>
            </a:r>
          </a:p>
        </p:txBody>
      </p:sp>
      <p:sp>
        <p:nvSpPr>
          <p:cNvPr id="10" name="Text Placeholder 9">
            <a:extLst>
              <a:ext uri="{FF2B5EF4-FFF2-40B4-BE49-F238E27FC236}">
                <a16:creationId xmlns:a16="http://schemas.microsoft.com/office/drawing/2014/main" id="{1C798E6E-6506-3439-D4ED-532023653860}"/>
              </a:ext>
            </a:extLst>
          </p:cNvPr>
          <p:cNvSpPr>
            <a:spLocks noGrp="1"/>
          </p:cNvSpPr>
          <p:nvPr>
            <p:ph type="body" sz="quarter" idx="16"/>
          </p:nvPr>
        </p:nvSpPr>
        <p:spPr>
          <a:xfrm>
            <a:off x="606700" y="3288646"/>
            <a:ext cx="6062231" cy="874496"/>
          </a:xfrm>
        </p:spPr>
        <p:txBody>
          <a:bodyPr>
            <a:normAutofit/>
          </a:bodyPr>
          <a:lstStyle/>
          <a:p>
            <a:r>
              <a:rPr lang="en-GB" dirty="0"/>
              <a:t>Internet Searches</a:t>
            </a:r>
          </a:p>
        </p:txBody>
      </p:sp>
      <p:sp>
        <p:nvSpPr>
          <p:cNvPr id="11" name="Text Placeholder 10">
            <a:extLst>
              <a:ext uri="{FF2B5EF4-FFF2-40B4-BE49-F238E27FC236}">
                <a16:creationId xmlns:a16="http://schemas.microsoft.com/office/drawing/2014/main" id="{5CB59181-DCBD-AAEF-4BBC-AD5986F1FD40}"/>
              </a:ext>
            </a:extLst>
          </p:cNvPr>
          <p:cNvSpPr>
            <a:spLocks noGrp="1"/>
          </p:cNvSpPr>
          <p:nvPr>
            <p:ph type="body" sz="quarter" idx="19"/>
          </p:nvPr>
        </p:nvSpPr>
        <p:spPr>
          <a:xfrm>
            <a:off x="606700" y="5083317"/>
            <a:ext cx="4801641" cy="241818"/>
          </a:xfrm>
        </p:spPr>
        <p:txBody>
          <a:bodyPr>
            <a:normAutofit/>
          </a:bodyPr>
          <a:lstStyle/>
          <a:p>
            <a:r>
              <a:rPr lang="en-GB" dirty="0"/>
              <a:t>4 April 2025</a:t>
            </a:r>
          </a:p>
        </p:txBody>
      </p:sp>
      <p:sp>
        <p:nvSpPr>
          <p:cNvPr id="31" name="Text Placeholder 30">
            <a:extLst>
              <a:ext uri="{FF2B5EF4-FFF2-40B4-BE49-F238E27FC236}">
                <a16:creationId xmlns:a16="http://schemas.microsoft.com/office/drawing/2014/main" id="{5C8F908E-FE0B-E153-ECF3-5E83D2F282D6}"/>
              </a:ext>
            </a:extLst>
          </p:cNvPr>
          <p:cNvSpPr>
            <a:spLocks noGrp="1"/>
          </p:cNvSpPr>
          <p:nvPr>
            <p:ph type="body" sz="quarter" idx="22"/>
          </p:nvPr>
        </p:nvSpPr>
        <p:spPr/>
        <p:txBody>
          <a:bodyPr/>
          <a:lstStyle/>
          <a:p>
            <a:endParaRPr lang="en-US"/>
          </a:p>
        </p:txBody>
      </p:sp>
      <p:pic>
        <p:nvPicPr>
          <p:cNvPr id="2050" name="Picture 2" descr="using a computer">
            <a:extLst>
              <a:ext uri="{FF2B5EF4-FFF2-40B4-BE49-F238E27FC236}">
                <a16:creationId xmlns:a16="http://schemas.microsoft.com/office/drawing/2014/main" id="{FFE491D8-D0C6-9818-4FC9-9050FB9950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41" r="17822"/>
          <a:stretch/>
        </p:blipFill>
        <p:spPr bwMode="auto">
          <a:xfrm>
            <a:off x="7410326" y="1055340"/>
            <a:ext cx="5307528" cy="47473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199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8D086-CAC3-5B61-5776-F5224F8EB089}"/>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1119A55C-18C7-886C-B1D1-671C84E377D1}"/>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D28D9B25-39BB-3DAB-4AEA-2C35A07F1F59}"/>
              </a:ext>
            </a:extLst>
          </p:cNvPr>
          <p:cNvSpPr>
            <a:spLocks noGrp="1"/>
          </p:cNvSpPr>
          <p:nvPr>
            <p:ph type="title"/>
          </p:nvPr>
        </p:nvSpPr>
        <p:spPr>
          <a:xfrm>
            <a:off x="490809" y="566927"/>
            <a:ext cx="10675941" cy="500778"/>
          </a:xfrm>
        </p:spPr>
        <p:txBody>
          <a:bodyPr/>
          <a:lstStyle/>
          <a:p>
            <a:r>
              <a:rPr lang="en-US" dirty="0"/>
              <a:t>Internet Searches with ChatGPT</a:t>
            </a:r>
            <a:endParaRPr lang="en-GB" dirty="0"/>
          </a:p>
        </p:txBody>
      </p:sp>
      <p:sp>
        <p:nvSpPr>
          <p:cNvPr id="5" name="Text Placeholder 4">
            <a:extLst>
              <a:ext uri="{FF2B5EF4-FFF2-40B4-BE49-F238E27FC236}">
                <a16:creationId xmlns:a16="http://schemas.microsoft.com/office/drawing/2014/main" id="{C617D4FC-4808-39C8-002B-F9DF6E61131E}"/>
              </a:ext>
            </a:extLst>
          </p:cNvPr>
          <p:cNvSpPr>
            <a:spLocks noGrp="1"/>
          </p:cNvSpPr>
          <p:nvPr>
            <p:ph type="body" sz="quarter" idx="27"/>
          </p:nvPr>
        </p:nvSpPr>
        <p:spPr>
          <a:xfrm>
            <a:off x="490809" y="2502695"/>
            <a:ext cx="10675948" cy="2994922"/>
          </a:xfrm>
        </p:spPr>
        <p:txBody>
          <a:bodyPr/>
          <a:lstStyle/>
          <a:p>
            <a:pPr marL="342900" indent="-342900">
              <a:buFont typeface="Arial" panose="020B0604020202020204" pitchFamily="34" charset="0"/>
              <a:buChar char="•"/>
            </a:pPr>
            <a:r>
              <a:rPr lang="en-GB" sz="2000" dirty="0"/>
              <a:t>LLMs must be trained on a corpus of content that has a cutoff date</a:t>
            </a:r>
          </a:p>
          <a:p>
            <a:pPr marL="1083564" lvl="1" indent="-342900">
              <a:buFont typeface="Arial" panose="020B0604020202020204" pitchFamily="34" charset="0"/>
              <a:buChar char="•"/>
            </a:pPr>
            <a:r>
              <a:rPr lang="en-GB" sz="2000" dirty="0"/>
              <a:t>By default, unable to answer questions about recent events</a:t>
            </a:r>
          </a:p>
          <a:p>
            <a:pPr marL="1083564" lvl="1" indent="-342900">
              <a:buFont typeface="Arial" panose="020B0604020202020204" pitchFamily="34" charset="0"/>
              <a:buChar char="•"/>
            </a:pPr>
            <a:r>
              <a:rPr lang="en-GB" sz="2000" dirty="0"/>
              <a:t>Knowledge is limited to whatever is in the content bank</a:t>
            </a:r>
          </a:p>
          <a:p>
            <a:pPr marL="1083564" lvl="1" indent="-342900">
              <a:buFont typeface="Arial" panose="020B0604020202020204" pitchFamily="34" charset="0"/>
              <a:buChar char="•"/>
            </a:pPr>
            <a:r>
              <a:rPr lang="en-GB" sz="2000" dirty="0"/>
              <a:t>Even when writing about content in the content bank, hallucinations may cause errors when answering questions</a:t>
            </a:r>
          </a:p>
          <a:p>
            <a:pPr marL="342900" indent="-342900">
              <a:buFont typeface="Arial" panose="020B0604020202020204" pitchFamily="34" charset="0"/>
              <a:buChar char="•"/>
            </a:pPr>
            <a:r>
              <a:rPr lang="en-GB" sz="2000" dirty="0"/>
              <a:t>When given the right tools, LLMs can access search engines &amp; read websites to obtain information to use in a response</a:t>
            </a:r>
          </a:p>
        </p:txBody>
      </p:sp>
    </p:spTree>
    <p:extLst>
      <p:ext uri="{BB962C8B-B14F-4D97-AF65-F5344CB8AC3E}">
        <p14:creationId xmlns:p14="http://schemas.microsoft.com/office/powerpoint/2010/main" val="40223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01819-86F0-F71C-2278-C527A7193771}"/>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C774C96F-5035-0836-EC30-3C4E68601709}"/>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E115EB3E-0DBF-2AFC-6428-B654841F6A2E}"/>
              </a:ext>
            </a:extLst>
          </p:cNvPr>
          <p:cNvSpPr>
            <a:spLocks noGrp="1"/>
          </p:cNvSpPr>
          <p:nvPr>
            <p:ph type="title"/>
          </p:nvPr>
        </p:nvSpPr>
        <p:spPr>
          <a:xfrm>
            <a:off x="490809" y="566927"/>
            <a:ext cx="10675941" cy="500778"/>
          </a:xfrm>
        </p:spPr>
        <p:txBody>
          <a:bodyPr/>
          <a:lstStyle/>
          <a:p>
            <a:r>
              <a:rPr lang="en-US" dirty="0"/>
              <a:t>ChatGPT as a System</a:t>
            </a:r>
            <a:endParaRPr lang="en-GB" dirty="0"/>
          </a:p>
        </p:txBody>
      </p:sp>
      <p:sp>
        <p:nvSpPr>
          <p:cNvPr id="8" name="TextBox 7">
            <a:extLst>
              <a:ext uri="{FF2B5EF4-FFF2-40B4-BE49-F238E27FC236}">
                <a16:creationId xmlns:a16="http://schemas.microsoft.com/office/drawing/2014/main" id="{71891735-A5FE-CC23-3FAF-DAE3F34FF753}"/>
              </a:ext>
            </a:extLst>
          </p:cNvPr>
          <p:cNvSpPr txBox="1"/>
          <p:nvPr/>
        </p:nvSpPr>
        <p:spPr>
          <a:xfrm>
            <a:off x="9437547" y="57256"/>
            <a:ext cx="22636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Montserrat"/>
                <a:ea typeface="+mn-ea"/>
                <a:cs typeface="+mn-cs"/>
                <a:hlinkClick r:id="rId3"/>
              </a:rPr>
              <a:t>Image Source</a:t>
            </a:r>
            <a:endParaRPr kumimoji="0" lang="en-US" sz="1800" b="0" i="0" u="none" strike="noStrike" kern="1200" cap="none" spc="0" normalizeH="0" baseline="0" noProof="0" dirty="0">
              <a:ln>
                <a:noFill/>
              </a:ln>
              <a:solidFill>
                <a:srgbClr val="343434"/>
              </a:solidFill>
              <a:effectLst/>
              <a:uLnTx/>
              <a:uFillTx/>
              <a:latin typeface="Montserrat"/>
              <a:ea typeface="+mn-ea"/>
              <a:cs typeface="+mn-cs"/>
            </a:endParaRPr>
          </a:p>
        </p:txBody>
      </p:sp>
      <p:sp>
        <p:nvSpPr>
          <p:cNvPr id="9" name="Text Placeholder 4">
            <a:extLst>
              <a:ext uri="{FF2B5EF4-FFF2-40B4-BE49-F238E27FC236}">
                <a16:creationId xmlns:a16="http://schemas.microsoft.com/office/drawing/2014/main" id="{75A3DA35-1D30-393E-4973-96F7A188C9C9}"/>
              </a:ext>
            </a:extLst>
          </p:cNvPr>
          <p:cNvSpPr>
            <a:spLocks noGrp="1"/>
          </p:cNvSpPr>
          <p:nvPr>
            <p:ph type="body" sz="quarter" idx="27"/>
          </p:nvPr>
        </p:nvSpPr>
        <p:spPr>
          <a:xfrm>
            <a:off x="490809" y="2502695"/>
            <a:ext cx="3143040" cy="1910010"/>
          </a:xfrm>
        </p:spPr>
        <p:txBody>
          <a:bodyPr/>
          <a:lstStyle/>
          <a:p>
            <a:pPr marL="342900" indent="-342900">
              <a:buFont typeface="Arial" panose="020B0604020202020204" pitchFamily="34" charset="0"/>
              <a:buChar char="•"/>
            </a:pPr>
            <a:r>
              <a:rPr lang="en-GB" sz="2000" u="sng" dirty="0"/>
              <a:t>Control Layer</a:t>
            </a:r>
            <a:r>
              <a:rPr lang="en-GB" sz="2000" dirty="0"/>
              <a:t>:</a:t>
            </a:r>
            <a:br>
              <a:rPr lang="en-GB" sz="2000" dirty="0"/>
            </a:br>
            <a:r>
              <a:rPr lang="en-GB" sz="2000" dirty="0"/>
              <a:t>Executive layer that guides the flow of processing user prompts &amp; actions</a:t>
            </a:r>
            <a:endParaRPr lang="en-GB" sz="2000" u="sng" dirty="0"/>
          </a:p>
        </p:txBody>
      </p:sp>
      <p:graphicFrame>
        <p:nvGraphicFramePr>
          <p:cNvPr id="10" name="Diagram 9">
            <a:extLst>
              <a:ext uri="{FF2B5EF4-FFF2-40B4-BE49-F238E27FC236}">
                <a16:creationId xmlns:a16="http://schemas.microsoft.com/office/drawing/2014/main" id="{331024FE-B61F-5E56-A0E1-8668AD923E9B}"/>
              </a:ext>
            </a:extLst>
          </p:cNvPr>
          <p:cNvGraphicFramePr/>
          <p:nvPr/>
        </p:nvGraphicFramePr>
        <p:xfrm>
          <a:off x="3573191" y="566927"/>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289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Graphic spid="10"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971BB-7701-4363-4938-8F08B2A379FF}"/>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9AC42207-96F9-70A9-22D6-7223F730BD19}"/>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8A484D2C-87D5-9DAE-54B8-31CA8232F0B8}"/>
              </a:ext>
            </a:extLst>
          </p:cNvPr>
          <p:cNvSpPr>
            <a:spLocks noGrp="1"/>
          </p:cNvSpPr>
          <p:nvPr>
            <p:ph type="title"/>
          </p:nvPr>
        </p:nvSpPr>
        <p:spPr>
          <a:xfrm>
            <a:off x="490810" y="566927"/>
            <a:ext cx="3475770" cy="500778"/>
          </a:xfrm>
        </p:spPr>
        <p:txBody>
          <a:bodyPr/>
          <a:lstStyle/>
          <a:p>
            <a:r>
              <a:rPr lang="en-US" dirty="0"/>
              <a:t>Internet Search: Interaction Modes</a:t>
            </a:r>
            <a:endParaRPr lang="en-GB" dirty="0"/>
          </a:p>
        </p:txBody>
      </p:sp>
      <p:sp>
        <p:nvSpPr>
          <p:cNvPr id="5" name="Text Placeholder 4">
            <a:extLst>
              <a:ext uri="{FF2B5EF4-FFF2-40B4-BE49-F238E27FC236}">
                <a16:creationId xmlns:a16="http://schemas.microsoft.com/office/drawing/2014/main" id="{973A28F9-AC80-8AFB-57CD-66A568EEA479}"/>
              </a:ext>
            </a:extLst>
          </p:cNvPr>
          <p:cNvSpPr>
            <a:spLocks noGrp="1"/>
          </p:cNvSpPr>
          <p:nvPr>
            <p:ph type="body" sz="quarter" idx="27"/>
          </p:nvPr>
        </p:nvSpPr>
        <p:spPr>
          <a:xfrm>
            <a:off x="490809" y="2502695"/>
            <a:ext cx="10675948" cy="1402179"/>
          </a:xfrm>
        </p:spPr>
        <p:txBody>
          <a:bodyPr/>
          <a:lstStyle/>
          <a:p>
            <a:pPr marL="342900" indent="-342900">
              <a:buFont typeface="Arial" panose="020B0604020202020204" pitchFamily="34" charset="0"/>
              <a:buChar char="•"/>
            </a:pPr>
            <a:r>
              <a:rPr lang="en-GB" sz="2000" u="sng" dirty="0"/>
              <a:t>User-Guided Browsing</a:t>
            </a:r>
          </a:p>
          <a:p>
            <a:pPr marL="342900" indent="-342900">
              <a:buFont typeface="Arial" panose="020B0604020202020204" pitchFamily="34" charset="0"/>
              <a:buChar char="•"/>
            </a:pPr>
            <a:r>
              <a:rPr lang="en-GB" sz="2000" u="sng" dirty="0"/>
              <a:t>Fully AI-Driven Search</a:t>
            </a:r>
            <a:endParaRPr lang="en-GB" sz="2000" dirty="0"/>
          </a:p>
          <a:p>
            <a:pPr marL="1083564" lvl="1" indent="-342900">
              <a:buFont typeface="Arial" panose="020B0604020202020204" pitchFamily="34" charset="0"/>
              <a:buChar char="•"/>
            </a:pPr>
            <a:endParaRPr lang="en-GB" sz="2000" dirty="0"/>
          </a:p>
        </p:txBody>
      </p:sp>
      <p:pic>
        <p:nvPicPr>
          <p:cNvPr id="6" name="Picture 2">
            <a:extLst>
              <a:ext uri="{FF2B5EF4-FFF2-40B4-BE49-F238E27FC236}">
                <a16:creationId xmlns:a16="http://schemas.microsoft.com/office/drawing/2014/main" id="{DEE74EB5-E1FB-919A-D5A7-B0A16D3C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6579" y="148442"/>
            <a:ext cx="8225421" cy="67095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3819ACE-6421-C1F6-F7FD-9FA2AF4E1810}"/>
              </a:ext>
            </a:extLst>
          </p:cNvPr>
          <p:cNvPicPr>
            <a:picLocks noChangeAspect="1"/>
          </p:cNvPicPr>
          <p:nvPr/>
        </p:nvPicPr>
        <p:blipFill>
          <a:blip r:embed="rId4"/>
          <a:stretch>
            <a:fillRect/>
          </a:stretch>
        </p:blipFill>
        <p:spPr>
          <a:xfrm>
            <a:off x="1025243" y="3904874"/>
            <a:ext cx="2342947" cy="1712155"/>
          </a:xfrm>
          <a:prstGeom prst="rect">
            <a:avLst/>
          </a:prstGeom>
        </p:spPr>
      </p:pic>
    </p:spTree>
    <p:extLst>
      <p:ext uri="{BB962C8B-B14F-4D97-AF65-F5344CB8AC3E}">
        <p14:creationId xmlns:p14="http://schemas.microsoft.com/office/powerpoint/2010/main" val="411209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F566-0C67-7DA4-A21E-F79FA492F144}"/>
              </a:ext>
            </a:extLst>
          </p:cNvPr>
          <p:cNvSpPr>
            <a:spLocks noGrp="1"/>
          </p:cNvSpPr>
          <p:nvPr>
            <p:ph type="title"/>
          </p:nvPr>
        </p:nvSpPr>
        <p:spPr/>
        <p:txBody>
          <a:bodyPr/>
          <a:lstStyle/>
          <a:p>
            <a:r>
              <a:rPr lang="en-US" noProof="0" dirty="0">
                <a:latin typeface="Arial" panose="020B0604020202020204" pitchFamily="34" charset="0"/>
                <a:cs typeface="Arial" panose="020B0604020202020204" pitchFamily="34" charset="0"/>
              </a:rPr>
              <a:t>Agenda</a:t>
            </a:r>
          </a:p>
        </p:txBody>
      </p:sp>
      <p:grpSp>
        <p:nvGrpSpPr>
          <p:cNvPr id="33" name="Group 32">
            <a:extLst>
              <a:ext uri="{FF2B5EF4-FFF2-40B4-BE49-F238E27FC236}">
                <a16:creationId xmlns:a16="http://schemas.microsoft.com/office/drawing/2014/main" id="{F3FF18D3-DE11-A9FC-FEA5-990254094A5F}"/>
              </a:ext>
            </a:extLst>
          </p:cNvPr>
          <p:cNvGrpSpPr/>
          <p:nvPr/>
        </p:nvGrpSpPr>
        <p:grpSpPr>
          <a:xfrm>
            <a:off x="6238875" y="126277"/>
            <a:ext cx="5392171" cy="1183831"/>
            <a:chOff x="792480" y="1531620"/>
            <a:chExt cx="4998720" cy="1295400"/>
          </a:xfrm>
        </p:grpSpPr>
        <p:sp>
          <p:nvSpPr>
            <p:cNvPr id="34" name="Rectangle: Rounded Corners 33">
              <a:extLst>
                <a:ext uri="{FF2B5EF4-FFF2-40B4-BE49-F238E27FC236}">
                  <a16:creationId xmlns:a16="http://schemas.microsoft.com/office/drawing/2014/main" id="{DB186163-0E8F-BC0E-E01C-4576393FFE87}"/>
                </a:ext>
              </a:extLst>
            </p:cNvPr>
            <p:cNvSpPr/>
            <p:nvPr/>
          </p:nvSpPr>
          <p:spPr>
            <a:xfrm>
              <a:off x="2179320" y="1531620"/>
              <a:ext cx="3611880" cy="1295400"/>
            </a:xfrm>
            <a:prstGeom prst="roundRect">
              <a:avLst>
                <a:gd name="adj" fmla="val 7843"/>
              </a:avLst>
            </a:prstGeom>
            <a:solidFill>
              <a:srgbClr val="EF476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ChatGPT &amp; LLMs – An Overview</a:t>
              </a:r>
            </a:p>
          </p:txBody>
        </p:sp>
        <p:sp>
          <p:nvSpPr>
            <p:cNvPr id="35" name="Rectangle: Rounded Corners 34">
              <a:extLst>
                <a:ext uri="{FF2B5EF4-FFF2-40B4-BE49-F238E27FC236}">
                  <a16:creationId xmlns:a16="http://schemas.microsoft.com/office/drawing/2014/main" id="{E14B7D65-01F4-C828-2D20-CC10114362C9}"/>
                </a:ext>
              </a:extLst>
            </p:cNvPr>
            <p:cNvSpPr/>
            <p:nvPr/>
          </p:nvSpPr>
          <p:spPr>
            <a:xfrm>
              <a:off x="792480" y="1531620"/>
              <a:ext cx="1295400" cy="1295400"/>
            </a:xfrm>
            <a:prstGeom prst="roundRect">
              <a:avLst>
                <a:gd name="adj" fmla="val 7843"/>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36" name="Group 35">
              <a:extLst>
                <a:ext uri="{FF2B5EF4-FFF2-40B4-BE49-F238E27FC236}">
                  <a16:creationId xmlns:a16="http://schemas.microsoft.com/office/drawing/2014/main" id="{88D40FBE-8656-28D9-A41C-30C89D0479AC}"/>
                </a:ext>
              </a:extLst>
            </p:cNvPr>
            <p:cNvGrpSpPr/>
            <p:nvPr/>
          </p:nvGrpSpPr>
          <p:grpSpPr>
            <a:xfrm>
              <a:off x="1941195" y="1686545"/>
              <a:ext cx="384810" cy="985550"/>
              <a:chOff x="1941195" y="1691562"/>
              <a:chExt cx="384810" cy="985550"/>
            </a:xfrm>
          </p:grpSpPr>
          <p:grpSp>
            <p:nvGrpSpPr>
              <p:cNvPr id="37" name="Group 36">
                <a:extLst>
                  <a:ext uri="{FF2B5EF4-FFF2-40B4-BE49-F238E27FC236}">
                    <a16:creationId xmlns:a16="http://schemas.microsoft.com/office/drawing/2014/main" id="{C6B1F1C4-4296-8E40-25A1-BCCFFBAA7D8B}"/>
                  </a:ext>
                </a:extLst>
              </p:cNvPr>
              <p:cNvGrpSpPr/>
              <p:nvPr/>
            </p:nvGrpSpPr>
            <p:grpSpPr>
              <a:xfrm>
                <a:off x="1941195" y="1691562"/>
                <a:ext cx="384810" cy="123217"/>
                <a:chOff x="5179695" y="2415462"/>
                <a:chExt cx="384810" cy="123217"/>
              </a:xfrm>
            </p:grpSpPr>
            <p:sp>
              <p:nvSpPr>
                <p:cNvPr id="56" name="Rectangle: Rounded Corners 55">
                  <a:extLst>
                    <a:ext uri="{FF2B5EF4-FFF2-40B4-BE49-F238E27FC236}">
                      <a16:creationId xmlns:a16="http://schemas.microsoft.com/office/drawing/2014/main" id="{7ED29072-ADED-5BAF-FF87-94E2B70BC462}"/>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2C18CF62-CC09-31C1-1FE3-41C06A64F5DC}"/>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58" name="Group 57">
                  <a:extLst>
                    <a:ext uri="{FF2B5EF4-FFF2-40B4-BE49-F238E27FC236}">
                      <a16:creationId xmlns:a16="http://schemas.microsoft.com/office/drawing/2014/main" id="{4B8CA084-3360-C784-44F7-D4AD26DD6E3E}"/>
                    </a:ext>
                  </a:extLst>
                </p:cNvPr>
                <p:cNvGrpSpPr/>
                <p:nvPr/>
              </p:nvGrpSpPr>
              <p:grpSpPr>
                <a:xfrm>
                  <a:off x="5209223" y="2438400"/>
                  <a:ext cx="325755" cy="77342"/>
                  <a:chOff x="1301114" y="3429000"/>
                  <a:chExt cx="325755" cy="77342"/>
                </a:xfrm>
              </p:grpSpPr>
              <p:sp>
                <p:nvSpPr>
                  <p:cNvPr id="59" name="Rectangle: Rounded Corners 58">
                    <a:extLst>
                      <a:ext uri="{FF2B5EF4-FFF2-40B4-BE49-F238E27FC236}">
                        <a16:creationId xmlns:a16="http://schemas.microsoft.com/office/drawing/2014/main" id="{EDE58893-A068-AF64-83D4-0368D070F282}"/>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60" name="Rectangle: Rounded Corners 59">
                    <a:extLst>
                      <a:ext uri="{FF2B5EF4-FFF2-40B4-BE49-F238E27FC236}">
                        <a16:creationId xmlns:a16="http://schemas.microsoft.com/office/drawing/2014/main" id="{E331C2EE-A3B6-66FD-8CDC-66C39B0A0A25}"/>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38" name="Group 37">
                <a:extLst>
                  <a:ext uri="{FF2B5EF4-FFF2-40B4-BE49-F238E27FC236}">
                    <a16:creationId xmlns:a16="http://schemas.microsoft.com/office/drawing/2014/main" id="{7942EAC5-0353-B77E-38C5-7EDFFE738BF2}"/>
                  </a:ext>
                </a:extLst>
              </p:cNvPr>
              <p:cNvGrpSpPr/>
              <p:nvPr/>
            </p:nvGrpSpPr>
            <p:grpSpPr>
              <a:xfrm>
                <a:off x="1941195" y="1979006"/>
                <a:ext cx="384810" cy="123217"/>
                <a:chOff x="5179695" y="2415462"/>
                <a:chExt cx="384810" cy="123217"/>
              </a:xfrm>
            </p:grpSpPr>
            <p:sp>
              <p:nvSpPr>
                <p:cNvPr id="51" name="Rectangle: Rounded Corners 50">
                  <a:extLst>
                    <a:ext uri="{FF2B5EF4-FFF2-40B4-BE49-F238E27FC236}">
                      <a16:creationId xmlns:a16="http://schemas.microsoft.com/office/drawing/2014/main" id="{D32ED369-6B6B-E0D8-BE12-D3CBDB701658}"/>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2" name="Rectangle: Rounded Corners 51">
                  <a:extLst>
                    <a:ext uri="{FF2B5EF4-FFF2-40B4-BE49-F238E27FC236}">
                      <a16:creationId xmlns:a16="http://schemas.microsoft.com/office/drawing/2014/main" id="{980F23A9-E1CC-8D5C-EBF6-E4F1ABDE35C8}"/>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9CFDC838-4C9D-6E33-47D8-978C1E9D67CF}"/>
                    </a:ext>
                  </a:extLst>
                </p:cNvPr>
                <p:cNvGrpSpPr/>
                <p:nvPr/>
              </p:nvGrpSpPr>
              <p:grpSpPr>
                <a:xfrm>
                  <a:off x="5209223" y="2438400"/>
                  <a:ext cx="325755" cy="77342"/>
                  <a:chOff x="1301114" y="3429000"/>
                  <a:chExt cx="325755" cy="77342"/>
                </a:xfrm>
              </p:grpSpPr>
              <p:sp>
                <p:nvSpPr>
                  <p:cNvPr id="54" name="Rectangle: Rounded Corners 53">
                    <a:extLst>
                      <a:ext uri="{FF2B5EF4-FFF2-40B4-BE49-F238E27FC236}">
                        <a16:creationId xmlns:a16="http://schemas.microsoft.com/office/drawing/2014/main" id="{73474CC4-4E36-6367-524D-3CEE94DC137C}"/>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5" name="Rectangle: Rounded Corners 54">
                    <a:extLst>
                      <a:ext uri="{FF2B5EF4-FFF2-40B4-BE49-F238E27FC236}">
                        <a16:creationId xmlns:a16="http://schemas.microsoft.com/office/drawing/2014/main" id="{E5AE9EEC-8A82-2901-EC4B-47C80347933D}"/>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39" name="Group 38">
                <a:extLst>
                  <a:ext uri="{FF2B5EF4-FFF2-40B4-BE49-F238E27FC236}">
                    <a16:creationId xmlns:a16="http://schemas.microsoft.com/office/drawing/2014/main" id="{467B26AF-8B38-84CF-6C9F-DDCFDD7A7107}"/>
                  </a:ext>
                </a:extLst>
              </p:cNvPr>
              <p:cNvGrpSpPr/>
              <p:nvPr/>
            </p:nvGrpSpPr>
            <p:grpSpPr>
              <a:xfrm>
                <a:off x="1941195" y="2266450"/>
                <a:ext cx="384810" cy="123217"/>
                <a:chOff x="5179695" y="2415462"/>
                <a:chExt cx="384810" cy="123217"/>
              </a:xfrm>
            </p:grpSpPr>
            <p:sp>
              <p:nvSpPr>
                <p:cNvPr id="46" name="Rectangle: Rounded Corners 45">
                  <a:extLst>
                    <a:ext uri="{FF2B5EF4-FFF2-40B4-BE49-F238E27FC236}">
                      <a16:creationId xmlns:a16="http://schemas.microsoft.com/office/drawing/2014/main" id="{6BF93FFC-9E38-C6BA-ADF1-9EF099FCB6D9}"/>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7" name="Rectangle: Rounded Corners 46">
                  <a:extLst>
                    <a:ext uri="{FF2B5EF4-FFF2-40B4-BE49-F238E27FC236}">
                      <a16:creationId xmlns:a16="http://schemas.microsoft.com/office/drawing/2014/main" id="{F965539C-E368-EF16-859B-1B4D29E33DF0}"/>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BC0584AA-613E-7ABA-AC3D-999C1980D623}"/>
                    </a:ext>
                  </a:extLst>
                </p:cNvPr>
                <p:cNvGrpSpPr/>
                <p:nvPr/>
              </p:nvGrpSpPr>
              <p:grpSpPr>
                <a:xfrm>
                  <a:off x="5209223" y="2438400"/>
                  <a:ext cx="325755" cy="77342"/>
                  <a:chOff x="1301114" y="3429000"/>
                  <a:chExt cx="325755" cy="77342"/>
                </a:xfrm>
              </p:grpSpPr>
              <p:sp>
                <p:nvSpPr>
                  <p:cNvPr id="49" name="Rectangle: Rounded Corners 48">
                    <a:extLst>
                      <a:ext uri="{FF2B5EF4-FFF2-40B4-BE49-F238E27FC236}">
                        <a16:creationId xmlns:a16="http://schemas.microsoft.com/office/drawing/2014/main" id="{29399FDB-9B6C-BF60-EAB9-C001EB1090A4}"/>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0" name="Rectangle: Rounded Corners 49">
                    <a:extLst>
                      <a:ext uri="{FF2B5EF4-FFF2-40B4-BE49-F238E27FC236}">
                        <a16:creationId xmlns:a16="http://schemas.microsoft.com/office/drawing/2014/main" id="{4210DADF-9AD3-C0E5-C76E-C329CE6797A6}"/>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40" name="Group 39">
                <a:extLst>
                  <a:ext uri="{FF2B5EF4-FFF2-40B4-BE49-F238E27FC236}">
                    <a16:creationId xmlns:a16="http://schemas.microsoft.com/office/drawing/2014/main" id="{40789465-8C4D-43D7-BBE1-95E25BA1FB37}"/>
                  </a:ext>
                </a:extLst>
              </p:cNvPr>
              <p:cNvGrpSpPr/>
              <p:nvPr/>
            </p:nvGrpSpPr>
            <p:grpSpPr>
              <a:xfrm>
                <a:off x="1941195" y="2553895"/>
                <a:ext cx="384810" cy="123217"/>
                <a:chOff x="5179695" y="2415462"/>
                <a:chExt cx="384810" cy="123217"/>
              </a:xfrm>
            </p:grpSpPr>
            <p:sp>
              <p:nvSpPr>
                <p:cNvPr id="41" name="Rectangle: Rounded Corners 40">
                  <a:extLst>
                    <a:ext uri="{FF2B5EF4-FFF2-40B4-BE49-F238E27FC236}">
                      <a16:creationId xmlns:a16="http://schemas.microsoft.com/office/drawing/2014/main" id="{ECE9FE6D-336B-845E-DFC1-42DBE86E49BB}"/>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2" name="Rectangle: Rounded Corners 41">
                  <a:extLst>
                    <a:ext uri="{FF2B5EF4-FFF2-40B4-BE49-F238E27FC236}">
                      <a16:creationId xmlns:a16="http://schemas.microsoft.com/office/drawing/2014/main" id="{DBBCD646-2355-A9C0-DCC3-C08DEDB1154B}"/>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F433A9F0-820C-8A86-00A2-5C14A79515B9}"/>
                    </a:ext>
                  </a:extLst>
                </p:cNvPr>
                <p:cNvGrpSpPr/>
                <p:nvPr/>
              </p:nvGrpSpPr>
              <p:grpSpPr>
                <a:xfrm>
                  <a:off x="5209223" y="2438400"/>
                  <a:ext cx="325755" cy="77342"/>
                  <a:chOff x="1301114" y="3429000"/>
                  <a:chExt cx="325755" cy="77342"/>
                </a:xfrm>
              </p:grpSpPr>
              <p:sp>
                <p:nvSpPr>
                  <p:cNvPr id="44" name="Rectangle: Rounded Corners 43">
                    <a:extLst>
                      <a:ext uri="{FF2B5EF4-FFF2-40B4-BE49-F238E27FC236}">
                        <a16:creationId xmlns:a16="http://schemas.microsoft.com/office/drawing/2014/main" id="{68F60A1B-3215-66D4-35F4-C898364FF9B9}"/>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8F1AC3A6-3001-5A7E-AE18-3C7B51472E40}"/>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grpSp>
      <p:grpSp>
        <p:nvGrpSpPr>
          <p:cNvPr id="90" name="Group 89">
            <a:extLst>
              <a:ext uri="{FF2B5EF4-FFF2-40B4-BE49-F238E27FC236}">
                <a16:creationId xmlns:a16="http://schemas.microsoft.com/office/drawing/2014/main" id="{D5AC3749-3424-5DF5-8437-D556CB723E35}"/>
              </a:ext>
            </a:extLst>
          </p:cNvPr>
          <p:cNvGrpSpPr/>
          <p:nvPr/>
        </p:nvGrpSpPr>
        <p:grpSpPr>
          <a:xfrm>
            <a:off x="6096000" y="1457151"/>
            <a:ext cx="5514975" cy="1159871"/>
            <a:chOff x="792480" y="3105150"/>
            <a:chExt cx="4998720" cy="1295400"/>
          </a:xfrm>
        </p:grpSpPr>
        <p:sp>
          <p:nvSpPr>
            <p:cNvPr id="91" name="Rectangle: Rounded Corners 90">
              <a:extLst>
                <a:ext uri="{FF2B5EF4-FFF2-40B4-BE49-F238E27FC236}">
                  <a16:creationId xmlns:a16="http://schemas.microsoft.com/office/drawing/2014/main" id="{06444004-277A-2ECB-597F-7B0CEA252BD0}"/>
                </a:ext>
              </a:extLst>
            </p:cNvPr>
            <p:cNvSpPr/>
            <p:nvPr/>
          </p:nvSpPr>
          <p:spPr>
            <a:xfrm>
              <a:off x="792480" y="3105150"/>
              <a:ext cx="3611880" cy="1295400"/>
            </a:xfrm>
            <a:prstGeom prst="roundRect">
              <a:avLst>
                <a:gd name="adj" fmla="val 7843"/>
              </a:avLst>
            </a:prstGeom>
            <a:solidFill>
              <a:srgbClr val="FFD16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Basic Prompt Engineering</a:t>
              </a:r>
            </a:p>
          </p:txBody>
        </p:sp>
        <p:sp>
          <p:nvSpPr>
            <p:cNvPr id="92" name="Rectangle: Rounded Corners 91">
              <a:extLst>
                <a:ext uri="{FF2B5EF4-FFF2-40B4-BE49-F238E27FC236}">
                  <a16:creationId xmlns:a16="http://schemas.microsoft.com/office/drawing/2014/main" id="{0D508626-5E3D-31C2-8F72-24DC7307D88B}"/>
                </a:ext>
              </a:extLst>
            </p:cNvPr>
            <p:cNvSpPr/>
            <p:nvPr/>
          </p:nvSpPr>
          <p:spPr>
            <a:xfrm>
              <a:off x="4495800" y="3105150"/>
              <a:ext cx="1295400" cy="1295400"/>
            </a:xfrm>
            <a:prstGeom prst="roundRect">
              <a:avLst>
                <a:gd name="adj" fmla="val 7843"/>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93" name="Group 92">
              <a:extLst>
                <a:ext uri="{FF2B5EF4-FFF2-40B4-BE49-F238E27FC236}">
                  <a16:creationId xmlns:a16="http://schemas.microsoft.com/office/drawing/2014/main" id="{8FA352A7-B9CF-6D96-92D0-E2805B35A14D}"/>
                </a:ext>
              </a:extLst>
            </p:cNvPr>
            <p:cNvGrpSpPr/>
            <p:nvPr/>
          </p:nvGrpSpPr>
          <p:grpSpPr>
            <a:xfrm rot="10800000">
              <a:off x="4257675" y="3260075"/>
              <a:ext cx="384810" cy="985550"/>
              <a:chOff x="1941195" y="1691562"/>
              <a:chExt cx="384810" cy="985550"/>
            </a:xfrm>
          </p:grpSpPr>
          <p:grpSp>
            <p:nvGrpSpPr>
              <p:cNvPr id="94" name="Group 93">
                <a:extLst>
                  <a:ext uri="{FF2B5EF4-FFF2-40B4-BE49-F238E27FC236}">
                    <a16:creationId xmlns:a16="http://schemas.microsoft.com/office/drawing/2014/main" id="{96159683-4B4C-5728-5630-B04DFDD9F448}"/>
                  </a:ext>
                </a:extLst>
              </p:cNvPr>
              <p:cNvGrpSpPr/>
              <p:nvPr/>
            </p:nvGrpSpPr>
            <p:grpSpPr>
              <a:xfrm>
                <a:off x="1941195" y="1691562"/>
                <a:ext cx="384810" cy="123217"/>
                <a:chOff x="5179695" y="2415462"/>
                <a:chExt cx="384810" cy="123217"/>
              </a:xfrm>
            </p:grpSpPr>
            <p:sp>
              <p:nvSpPr>
                <p:cNvPr id="113" name="Rectangle: Rounded Corners 112">
                  <a:extLst>
                    <a:ext uri="{FF2B5EF4-FFF2-40B4-BE49-F238E27FC236}">
                      <a16:creationId xmlns:a16="http://schemas.microsoft.com/office/drawing/2014/main" id="{0D6E5927-64DA-7F7A-37DB-94F301BDB410}"/>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14" name="Rectangle: Rounded Corners 113">
                  <a:extLst>
                    <a:ext uri="{FF2B5EF4-FFF2-40B4-BE49-F238E27FC236}">
                      <a16:creationId xmlns:a16="http://schemas.microsoft.com/office/drawing/2014/main" id="{0A4D7B20-F0A9-4365-F449-587C4467A060}"/>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15" name="Group 114">
                  <a:extLst>
                    <a:ext uri="{FF2B5EF4-FFF2-40B4-BE49-F238E27FC236}">
                      <a16:creationId xmlns:a16="http://schemas.microsoft.com/office/drawing/2014/main" id="{756D01EA-7158-387F-D992-8831F4B95F17}"/>
                    </a:ext>
                  </a:extLst>
                </p:cNvPr>
                <p:cNvGrpSpPr/>
                <p:nvPr/>
              </p:nvGrpSpPr>
              <p:grpSpPr>
                <a:xfrm>
                  <a:off x="5209223" y="2438400"/>
                  <a:ext cx="325755" cy="77342"/>
                  <a:chOff x="1301114" y="3429000"/>
                  <a:chExt cx="325755" cy="77342"/>
                </a:xfrm>
              </p:grpSpPr>
              <p:sp>
                <p:nvSpPr>
                  <p:cNvPr id="116" name="Rectangle: Rounded Corners 115">
                    <a:extLst>
                      <a:ext uri="{FF2B5EF4-FFF2-40B4-BE49-F238E27FC236}">
                        <a16:creationId xmlns:a16="http://schemas.microsoft.com/office/drawing/2014/main" id="{0F288597-0B0A-7373-7945-86AB18931B4D}"/>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17" name="Rectangle: Rounded Corners 116">
                    <a:extLst>
                      <a:ext uri="{FF2B5EF4-FFF2-40B4-BE49-F238E27FC236}">
                        <a16:creationId xmlns:a16="http://schemas.microsoft.com/office/drawing/2014/main" id="{D5647E59-1DDA-B425-4D33-4BE70B3B1450}"/>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95" name="Group 94">
                <a:extLst>
                  <a:ext uri="{FF2B5EF4-FFF2-40B4-BE49-F238E27FC236}">
                    <a16:creationId xmlns:a16="http://schemas.microsoft.com/office/drawing/2014/main" id="{43AF3DFC-5B2C-378D-96CD-F7FF89CA9429}"/>
                  </a:ext>
                </a:extLst>
              </p:cNvPr>
              <p:cNvGrpSpPr/>
              <p:nvPr/>
            </p:nvGrpSpPr>
            <p:grpSpPr>
              <a:xfrm>
                <a:off x="1941195" y="1979006"/>
                <a:ext cx="384810" cy="123217"/>
                <a:chOff x="5179695" y="2415462"/>
                <a:chExt cx="384810" cy="123217"/>
              </a:xfrm>
            </p:grpSpPr>
            <p:sp>
              <p:nvSpPr>
                <p:cNvPr id="108" name="Rectangle: Rounded Corners 107">
                  <a:extLst>
                    <a:ext uri="{FF2B5EF4-FFF2-40B4-BE49-F238E27FC236}">
                      <a16:creationId xmlns:a16="http://schemas.microsoft.com/office/drawing/2014/main" id="{C040474B-E7F0-CA53-0663-A5B7AC6BCF48}"/>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9" name="Rectangle: Rounded Corners 108">
                  <a:extLst>
                    <a:ext uri="{FF2B5EF4-FFF2-40B4-BE49-F238E27FC236}">
                      <a16:creationId xmlns:a16="http://schemas.microsoft.com/office/drawing/2014/main" id="{3AEC0193-B742-3C00-0510-8431F67E9EF8}"/>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10" name="Group 109">
                  <a:extLst>
                    <a:ext uri="{FF2B5EF4-FFF2-40B4-BE49-F238E27FC236}">
                      <a16:creationId xmlns:a16="http://schemas.microsoft.com/office/drawing/2014/main" id="{58DD3F83-0553-5BF3-B41E-00332250A041}"/>
                    </a:ext>
                  </a:extLst>
                </p:cNvPr>
                <p:cNvGrpSpPr/>
                <p:nvPr/>
              </p:nvGrpSpPr>
              <p:grpSpPr>
                <a:xfrm>
                  <a:off x="5209223" y="2438400"/>
                  <a:ext cx="325755" cy="77342"/>
                  <a:chOff x="1301114" y="3429000"/>
                  <a:chExt cx="325755" cy="77342"/>
                </a:xfrm>
              </p:grpSpPr>
              <p:sp>
                <p:nvSpPr>
                  <p:cNvPr id="111" name="Rectangle: Rounded Corners 110">
                    <a:extLst>
                      <a:ext uri="{FF2B5EF4-FFF2-40B4-BE49-F238E27FC236}">
                        <a16:creationId xmlns:a16="http://schemas.microsoft.com/office/drawing/2014/main" id="{74EDA890-6448-3A71-0AD1-B9AFAE96C4C6}"/>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12" name="Rectangle: Rounded Corners 111">
                    <a:extLst>
                      <a:ext uri="{FF2B5EF4-FFF2-40B4-BE49-F238E27FC236}">
                        <a16:creationId xmlns:a16="http://schemas.microsoft.com/office/drawing/2014/main" id="{B3F3D92B-8872-4A8D-ED05-A9B48DCC3CA0}"/>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96" name="Group 95">
                <a:extLst>
                  <a:ext uri="{FF2B5EF4-FFF2-40B4-BE49-F238E27FC236}">
                    <a16:creationId xmlns:a16="http://schemas.microsoft.com/office/drawing/2014/main" id="{2386A03B-9C66-D5DC-77D5-4A572AC8F9D9}"/>
                  </a:ext>
                </a:extLst>
              </p:cNvPr>
              <p:cNvGrpSpPr/>
              <p:nvPr/>
            </p:nvGrpSpPr>
            <p:grpSpPr>
              <a:xfrm>
                <a:off x="1941195" y="2266450"/>
                <a:ext cx="384810" cy="123217"/>
                <a:chOff x="5179695" y="2415462"/>
                <a:chExt cx="384810" cy="123217"/>
              </a:xfrm>
            </p:grpSpPr>
            <p:sp>
              <p:nvSpPr>
                <p:cNvPr id="103" name="Rectangle: Rounded Corners 102">
                  <a:extLst>
                    <a:ext uri="{FF2B5EF4-FFF2-40B4-BE49-F238E27FC236}">
                      <a16:creationId xmlns:a16="http://schemas.microsoft.com/office/drawing/2014/main" id="{749F1225-4F4E-EEC4-754E-BDAAFA02E801}"/>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4" name="Rectangle: Rounded Corners 103">
                  <a:extLst>
                    <a:ext uri="{FF2B5EF4-FFF2-40B4-BE49-F238E27FC236}">
                      <a16:creationId xmlns:a16="http://schemas.microsoft.com/office/drawing/2014/main" id="{2516E8D4-6504-0BE7-80F7-51C88D670730}"/>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05" name="Group 104">
                  <a:extLst>
                    <a:ext uri="{FF2B5EF4-FFF2-40B4-BE49-F238E27FC236}">
                      <a16:creationId xmlns:a16="http://schemas.microsoft.com/office/drawing/2014/main" id="{FD0870F9-0EF4-E617-0AB5-C008D95CA513}"/>
                    </a:ext>
                  </a:extLst>
                </p:cNvPr>
                <p:cNvGrpSpPr/>
                <p:nvPr/>
              </p:nvGrpSpPr>
              <p:grpSpPr>
                <a:xfrm>
                  <a:off x="5209223" y="2438400"/>
                  <a:ext cx="325755" cy="77342"/>
                  <a:chOff x="1301114" y="3429000"/>
                  <a:chExt cx="325755" cy="77342"/>
                </a:xfrm>
              </p:grpSpPr>
              <p:sp>
                <p:nvSpPr>
                  <p:cNvPr id="106" name="Rectangle: Rounded Corners 105">
                    <a:extLst>
                      <a:ext uri="{FF2B5EF4-FFF2-40B4-BE49-F238E27FC236}">
                        <a16:creationId xmlns:a16="http://schemas.microsoft.com/office/drawing/2014/main" id="{D2FA3C44-DDC0-A4CD-2A5C-307213F871F2}"/>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7" name="Rectangle: Rounded Corners 106">
                    <a:extLst>
                      <a:ext uri="{FF2B5EF4-FFF2-40B4-BE49-F238E27FC236}">
                        <a16:creationId xmlns:a16="http://schemas.microsoft.com/office/drawing/2014/main" id="{6F1945B8-4BAC-FF20-C33F-6342458D69A7}"/>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97" name="Group 96">
                <a:extLst>
                  <a:ext uri="{FF2B5EF4-FFF2-40B4-BE49-F238E27FC236}">
                    <a16:creationId xmlns:a16="http://schemas.microsoft.com/office/drawing/2014/main" id="{64FA33CD-CFCA-4643-6BF3-6685EF50DCB9}"/>
                  </a:ext>
                </a:extLst>
              </p:cNvPr>
              <p:cNvGrpSpPr/>
              <p:nvPr/>
            </p:nvGrpSpPr>
            <p:grpSpPr>
              <a:xfrm>
                <a:off x="1941195" y="2553895"/>
                <a:ext cx="384810" cy="123217"/>
                <a:chOff x="5179695" y="2415462"/>
                <a:chExt cx="384810" cy="123217"/>
              </a:xfrm>
            </p:grpSpPr>
            <p:sp>
              <p:nvSpPr>
                <p:cNvPr id="98" name="Rectangle: Rounded Corners 97">
                  <a:extLst>
                    <a:ext uri="{FF2B5EF4-FFF2-40B4-BE49-F238E27FC236}">
                      <a16:creationId xmlns:a16="http://schemas.microsoft.com/office/drawing/2014/main" id="{FA321391-5835-3FAD-2A53-E6E38808BBEF}"/>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99" name="Rectangle: Rounded Corners 98">
                  <a:extLst>
                    <a:ext uri="{FF2B5EF4-FFF2-40B4-BE49-F238E27FC236}">
                      <a16:creationId xmlns:a16="http://schemas.microsoft.com/office/drawing/2014/main" id="{AF69F1AA-F4F2-710B-AE4B-C3E122627FE2}"/>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2DAC98F7-D277-4B43-34C3-089DB4238EA9}"/>
                    </a:ext>
                  </a:extLst>
                </p:cNvPr>
                <p:cNvGrpSpPr/>
                <p:nvPr/>
              </p:nvGrpSpPr>
              <p:grpSpPr>
                <a:xfrm>
                  <a:off x="5209223" y="2438400"/>
                  <a:ext cx="325755" cy="77342"/>
                  <a:chOff x="1301114" y="3429000"/>
                  <a:chExt cx="325755" cy="77342"/>
                </a:xfrm>
              </p:grpSpPr>
              <p:sp>
                <p:nvSpPr>
                  <p:cNvPr id="101" name="Rectangle: Rounded Corners 100">
                    <a:extLst>
                      <a:ext uri="{FF2B5EF4-FFF2-40B4-BE49-F238E27FC236}">
                        <a16:creationId xmlns:a16="http://schemas.microsoft.com/office/drawing/2014/main" id="{E5C95686-DC51-F9D8-3E1B-F3A8D751F986}"/>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2" name="Rectangle: Rounded Corners 101">
                    <a:extLst>
                      <a:ext uri="{FF2B5EF4-FFF2-40B4-BE49-F238E27FC236}">
                        <a16:creationId xmlns:a16="http://schemas.microsoft.com/office/drawing/2014/main" id="{3C109177-EB4B-1C68-5F0C-5EB65EF413A2}"/>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grpSp>
      <p:pic>
        <p:nvPicPr>
          <p:cNvPr id="4" name="Picture 3">
            <a:extLst>
              <a:ext uri="{FF2B5EF4-FFF2-40B4-BE49-F238E27FC236}">
                <a16:creationId xmlns:a16="http://schemas.microsoft.com/office/drawing/2014/main" id="{1CF386AB-8EC2-8BB7-BB84-445C23A271D2}"/>
              </a:ext>
            </a:extLst>
          </p:cNvPr>
          <p:cNvPicPr>
            <a:picLocks noChangeAspect="1"/>
          </p:cNvPicPr>
          <p:nvPr/>
        </p:nvPicPr>
        <p:blipFill>
          <a:blip r:embed="rId3">
            <a:extLst>
              <a:ext uri="{28A0092B-C50C-407E-A947-70E740481C1C}">
                <a14:useLocalDpi xmlns:a14="http://schemas.microsoft.com/office/drawing/2010/main" val="0"/>
              </a:ext>
            </a:extLst>
          </a:blip>
          <a:srcRect t="958" b="958"/>
          <a:stretch/>
        </p:blipFill>
        <p:spPr>
          <a:xfrm>
            <a:off x="804888" y="5027005"/>
            <a:ext cx="1399734" cy="1372915"/>
          </a:xfrm>
          <a:prstGeom prst="rect">
            <a:avLst/>
          </a:prstGeom>
        </p:spPr>
      </p:pic>
      <p:grpSp>
        <p:nvGrpSpPr>
          <p:cNvPr id="32" name="Group 31">
            <a:extLst>
              <a:ext uri="{FF2B5EF4-FFF2-40B4-BE49-F238E27FC236}">
                <a16:creationId xmlns:a16="http://schemas.microsoft.com/office/drawing/2014/main" id="{64980135-E445-B430-23E9-7F611E04B91F}"/>
              </a:ext>
            </a:extLst>
          </p:cNvPr>
          <p:cNvGrpSpPr/>
          <p:nvPr/>
        </p:nvGrpSpPr>
        <p:grpSpPr>
          <a:xfrm>
            <a:off x="6218804" y="2794046"/>
            <a:ext cx="5392171" cy="1183831"/>
            <a:chOff x="792480" y="1531620"/>
            <a:chExt cx="4998720" cy="1295400"/>
          </a:xfrm>
        </p:grpSpPr>
        <p:sp>
          <p:nvSpPr>
            <p:cNvPr id="61" name="Rectangle: Rounded Corners 60">
              <a:extLst>
                <a:ext uri="{FF2B5EF4-FFF2-40B4-BE49-F238E27FC236}">
                  <a16:creationId xmlns:a16="http://schemas.microsoft.com/office/drawing/2014/main" id="{03421A5E-DB42-33EC-F650-013600635689}"/>
                </a:ext>
              </a:extLst>
            </p:cNvPr>
            <p:cNvSpPr/>
            <p:nvPr/>
          </p:nvSpPr>
          <p:spPr>
            <a:xfrm>
              <a:off x="2179320" y="1531620"/>
              <a:ext cx="3611880" cy="1295400"/>
            </a:xfrm>
            <a:prstGeom prst="roundRect">
              <a:avLst>
                <a:gd name="adj" fmla="val 7843"/>
              </a:avLst>
            </a:prstGeom>
            <a:solidFill>
              <a:srgbClr val="06D6A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Internet Research</a:t>
              </a:r>
              <a:r>
                <a:rPr lang="en-US" sz="1400" b="1" kern="0" noProof="0" dirty="0">
                  <a:latin typeface="Arial" panose="020B0604020202020204" pitchFamily="34" charset="0"/>
                  <a:cs typeface="Arial" panose="020B0604020202020204" pitchFamily="34" charset="0"/>
                </a:rPr>
                <a:t> with ChatGPT</a:t>
              </a:r>
              <a:endPar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62" name="Rectangle: Rounded Corners 61">
              <a:extLst>
                <a:ext uri="{FF2B5EF4-FFF2-40B4-BE49-F238E27FC236}">
                  <a16:creationId xmlns:a16="http://schemas.microsoft.com/office/drawing/2014/main" id="{72E35DE0-8CAF-FBEA-4ECA-91E1A8E1815C}"/>
                </a:ext>
              </a:extLst>
            </p:cNvPr>
            <p:cNvSpPr/>
            <p:nvPr/>
          </p:nvSpPr>
          <p:spPr>
            <a:xfrm>
              <a:off x="792480" y="1531620"/>
              <a:ext cx="1295400" cy="1295400"/>
            </a:xfrm>
            <a:prstGeom prst="roundRect">
              <a:avLst>
                <a:gd name="adj" fmla="val 7843"/>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5B9B1E6B-F631-21F8-1959-4EBE9AC76D0A}"/>
                </a:ext>
              </a:extLst>
            </p:cNvPr>
            <p:cNvGrpSpPr/>
            <p:nvPr/>
          </p:nvGrpSpPr>
          <p:grpSpPr>
            <a:xfrm>
              <a:off x="1941195" y="1686545"/>
              <a:ext cx="384810" cy="985550"/>
              <a:chOff x="1941195" y="1691562"/>
              <a:chExt cx="384810" cy="985550"/>
            </a:xfrm>
          </p:grpSpPr>
          <p:grpSp>
            <p:nvGrpSpPr>
              <p:cNvPr id="64" name="Group 63">
                <a:extLst>
                  <a:ext uri="{FF2B5EF4-FFF2-40B4-BE49-F238E27FC236}">
                    <a16:creationId xmlns:a16="http://schemas.microsoft.com/office/drawing/2014/main" id="{EF9BAD76-4F2E-931D-02A2-6F8E000EF4B4}"/>
                  </a:ext>
                </a:extLst>
              </p:cNvPr>
              <p:cNvGrpSpPr/>
              <p:nvPr/>
            </p:nvGrpSpPr>
            <p:grpSpPr>
              <a:xfrm>
                <a:off x="1941195" y="1691562"/>
                <a:ext cx="384810" cy="123217"/>
                <a:chOff x="5179695" y="2415462"/>
                <a:chExt cx="384810" cy="123217"/>
              </a:xfrm>
            </p:grpSpPr>
            <p:sp>
              <p:nvSpPr>
                <p:cNvPr id="83" name="Rectangle: Rounded Corners 82">
                  <a:extLst>
                    <a:ext uri="{FF2B5EF4-FFF2-40B4-BE49-F238E27FC236}">
                      <a16:creationId xmlns:a16="http://schemas.microsoft.com/office/drawing/2014/main" id="{174154CA-FA88-83DC-874B-E1E063BDA0B7}"/>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4" name="Rectangle: Rounded Corners 83">
                  <a:extLst>
                    <a:ext uri="{FF2B5EF4-FFF2-40B4-BE49-F238E27FC236}">
                      <a16:creationId xmlns:a16="http://schemas.microsoft.com/office/drawing/2014/main" id="{84793964-82B4-F825-BDCE-8867E82002A3}"/>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BA61ED0F-B865-E5FD-8AB0-B0233F543E20}"/>
                    </a:ext>
                  </a:extLst>
                </p:cNvPr>
                <p:cNvGrpSpPr/>
                <p:nvPr/>
              </p:nvGrpSpPr>
              <p:grpSpPr>
                <a:xfrm>
                  <a:off x="5209223" y="2438400"/>
                  <a:ext cx="325755" cy="77342"/>
                  <a:chOff x="1301114" y="3429000"/>
                  <a:chExt cx="325755" cy="77342"/>
                </a:xfrm>
              </p:grpSpPr>
              <p:sp>
                <p:nvSpPr>
                  <p:cNvPr id="86" name="Rectangle: Rounded Corners 85">
                    <a:extLst>
                      <a:ext uri="{FF2B5EF4-FFF2-40B4-BE49-F238E27FC236}">
                        <a16:creationId xmlns:a16="http://schemas.microsoft.com/office/drawing/2014/main" id="{3B65B2D2-8311-0D0F-4A04-8FD437F51489}"/>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7" name="Rectangle: Rounded Corners 86">
                    <a:extLst>
                      <a:ext uri="{FF2B5EF4-FFF2-40B4-BE49-F238E27FC236}">
                        <a16:creationId xmlns:a16="http://schemas.microsoft.com/office/drawing/2014/main" id="{A1FDC204-BD08-2024-CA84-5D99C80FC1E3}"/>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65" name="Group 64">
                <a:extLst>
                  <a:ext uri="{FF2B5EF4-FFF2-40B4-BE49-F238E27FC236}">
                    <a16:creationId xmlns:a16="http://schemas.microsoft.com/office/drawing/2014/main" id="{25999546-B388-1F1A-F63D-1D305C55D5B6}"/>
                  </a:ext>
                </a:extLst>
              </p:cNvPr>
              <p:cNvGrpSpPr/>
              <p:nvPr/>
            </p:nvGrpSpPr>
            <p:grpSpPr>
              <a:xfrm>
                <a:off x="1941195" y="1979006"/>
                <a:ext cx="384810" cy="123217"/>
                <a:chOff x="5179695" y="2415462"/>
                <a:chExt cx="384810" cy="123217"/>
              </a:xfrm>
            </p:grpSpPr>
            <p:sp>
              <p:nvSpPr>
                <p:cNvPr id="78" name="Rectangle: Rounded Corners 77">
                  <a:extLst>
                    <a:ext uri="{FF2B5EF4-FFF2-40B4-BE49-F238E27FC236}">
                      <a16:creationId xmlns:a16="http://schemas.microsoft.com/office/drawing/2014/main" id="{7FB0B6D6-A8F8-C386-C515-6F80D8075B5D}"/>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9" name="Rectangle: Rounded Corners 78">
                  <a:extLst>
                    <a:ext uri="{FF2B5EF4-FFF2-40B4-BE49-F238E27FC236}">
                      <a16:creationId xmlns:a16="http://schemas.microsoft.com/office/drawing/2014/main" id="{E86F7DA2-6B37-6894-6CCA-C95FE16E9C11}"/>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80" name="Group 79">
                  <a:extLst>
                    <a:ext uri="{FF2B5EF4-FFF2-40B4-BE49-F238E27FC236}">
                      <a16:creationId xmlns:a16="http://schemas.microsoft.com/office/drawing/2014/main" id="{8140598D-080A-64A7-5272-316F9DDE5D54}"/>
                    </a:ext>
                  </a:extLst>
                </p:cNvPr>
                <p:cNvGrpSpPr/>
                <p:nvPr/>
              </p:nvGrpSpPr>
              <p:grpSpPr>
                <a:xfrm>
                  <a:off x="5209223" y="2438400"/>
                  <a:ext cx="325755" cy="77342"/>
                  <a:chOff x="1301114" y="3429000"/>
                  <a:chExt cx="325755" cy="77342"/>
                </a:xfrm>
              </p:grpSpPr>
              <p:sp>
                <p:nvSpPr>
                  <p:cNvPr id="81" name="Rectangle: Rounded Corners 80">
                    <a:extLst>
                      <a:ext uri="{FF2B5EF4-FFF2-40B4-BE49-F238E27FC236}">
                        <a16:creationId xmlns:a16="http://schemas.microsoft.com/office/drawing/2014/main" id="{D2FD4A25-FE39-0293-DAE8-3A6A6EA296D7}"/>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2" name="Rectangle: Rounded Corners 81">
                    <a:extLst>
                      <a:ext uri="{FF2B5EF4-FFF2-40B4-BE49-F238E27FC236}">
                        <a16:creationId xmlns:a16="http://schemas.microsoft.com/office/drawing/2014/main" id="{7273721A-8391-C067-CF95-BACB68E6C12F}"/>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639FF014-453D-8FC7-FBE6-D6DBB52B9188}"/>
                  </a:ext>
                </a:extLst>
              </p:cNvPr>
              <p:cNvGrpSpPr/>
              <p:nvPr/>
            </p:nvGrpSpPr>
            <p:grpSpPr>
              <a:xfrm>
                <a:off x="1941195" y="2266450"/>
                <a:ext cx="384810" cy="123217"/>
                <a:chOff x="5179695" y="2415462"/>
                <a:chExt cx="384810" cy="123217"/>
              </a:xfrm>
            </p:grpSpPr>
            <p:sp>
              <p:nvSpPr>
                <p:cNvPr id="73" name="Rectangle: Rounded Corners 72">
                  <a:extLst>
                    <a:ext uri="{FF2B5EF4-FFF2-40B4-BE49-F238E27FC236}">
                      <a16:creationId xmlns:a16="http://schemas.microsoft.com/office/drawing/2014/main" id="{B46BA806-46FC-E46C-23B9-7F4F4F82D872}"/>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4" name="Rectangle: Rounded Corners 73">
                  <a:extLst>
                    <a:ext uri="{FF2B5EF4-FFF2-40B4-BE49-F238E27FC236}">
                      <a16:creationId xmlns:a16="http://schemas.microsoft.com/office/drawing/2014/main" id="{41A04BD3-ED24-B90B-D816-7ECF411CCED7}"/>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85EC8ED3-E597-9C9A-4ED1-20DBB2E76910}"/>
                    </a:ext>
                  </a:extLst>
                </p:cNvPr>
                <p:cNvGrpSpPr/>
                <p:nvPr/>
              </p:nvGrpSpPr>
              <p:grpSpPr>
                <a:xfrm>
                  <a:off x="5209223" y="2438400"/>
                  <a:ext cx="325755" cy="77342"/>
                  <a:chOff x="1301114" y="3429000"/>
                  <a:chExt cx="325755" cy="77342"/>
                </a:xfrm>
              </p:grpSpPr>
              <p:sp>
                <p:nvSpPr>
                  <p:cNvPr id="76" name="Rectangle: Rounded Corners 75">
                    <a:extLst>
                      <a:ext uri="{FF2B5EF4-FFF2-40B4-BE49-F238E27FC236}">
                        <a16:creationId xmlns:a16="http://schemas.microsoft.com/office/drawing/2014/main" id="{33C034BA-7162-AC0A-613B-80B7F9EC03F3}"/>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7" name="Rectangle: Rounded Corners 76">
                    <a:extLst>
                      <a:ext uri="{FF2B5EF4-FFF2-40B4-BE49-F238E27FC236}">
                        <a16:creationId xmlns:a16="http://schemas.microsoft.com/office/drawing/2014/main" id="{79607CAA-893B-0074-3D6A-AAA595068EEC}"/>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67" name="Group 66">
                <a:extLst>
                  <a:ext uri="{FF2B5EF4-FFF2-40B4-BE49-F238E27FC236}">
                    <a16:creationId xmlns:a16="http://schemas.microsoft.com/office/drawing/2014/main" id="{7CB93421-2C92-6DCC-D050-F35A663FC1DE}"/>
                  </a:ext>
                </a:extLst>
              </p:cNvPr>
              <p:cNvGrpSpPr/>
              <p:nvPr/>
            </p:nvGrpSpPr>
            <p:grpSpPr>
              <a:xfrm>
                <a:off x="1941195" y="2553895"/>
                <a:ext cx="384810" cy="123217"/>
                <a:chOff x="5179695" y="2415462"/>
                <a:chExt cx="384810" cy="123217"/>
              </a:xfrm>
            </p:grpSpPr>
            <p:sp>
              <p:nvSpPr>
                <p:cNvPr id="68" name="Rectangle: Rounded Corners 67">
                  <a:extLst>
                    <a:ext uri="{FF2B5EF4-FFF2-40B4-BE49-F238E27FC236}">
                      <a16:creationId xmlns:a16="http://schemas.microsoft.com/office/drawing/2014/main" id="{4280292C-58ED-F007-3E37-C25CAB25D46B}"/>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5C7CE2E7-3AAB-D349-D3C4-674C2FD28E84}"/>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3A1F0BDB-DD53-218B-E549-06ED6FB2ED53}"/>
                    </a:ext>
                  </a:extLst>
                </p:cNvPr>
                <p:cNvGrpSpPr/>
                <p:nvPr/>
              </p:nvGrpSpPr>
              <p:grpSpPr>
                <a:xfrm>
                  <a:off x="5209223" y="2438400"/>
                  <a:ext cx="325755" cy="77342"/>
                  <a:chOff x="1301114" y="3429000"/>
                  <a:chExt cx="325755" cy="77342"/>
                </a:xfrm>
              </p:grpSpPr>
              <p:sp>
                <p:nvSpPr>
                  <p:cNvPr id="71" name="Rectangle: Rounded Corners 70">
                    <a:extLst>
                      <a:ext uri="{FF2B5EF4-FFF2-40B4-BE49-F238E27FC236}">
                        <a16:creationId xmlns:a16="http://schemas.microsoft.com/office/drawing/2014/main" id="{F06AA0C5-8AFA-AFA2-5BCC-4729DAF6F596}"/>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2" name="Rectangle: Rounded Corners 71">
                    <a:extLst>
                      <a:ext uri="{FF2B5EF4-FFF2-40B4-BE49-F238E27FC236}">
                        <a16:creationId xmlns:a16="http://schemas.microsoft.com/office/drawing/2014/main" id="{BE1A9E08-975E-65F2-4937-720361F868BE}"/>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grpSp>
      <p:grpSp>
        <p:nvGrpSpPr>
          <p:cNvPr id="88" name="Group 87">
            <a:extLst>
              <a:ext uri="{FF2B5EF4-FFF2-40B4-BE49-F238E27FC236}">
                <a16:creationId xmlns:a16="http://schemas.microsoft.com/office/drawing/2014/main" id="{9E39DB5F-42BD-DB61-E20F-830A3BCB6190}"/>
              </a:ext>
            </a:extLst>
          </p:cNvPr>
          <p:cNvGrpSpPr/>
          <p:nvPr/>
        </p:nvGrpSpPr>
        <p:grpSpPr>
          <a:xfrm>
            <a:off x="6078136" y="4165321"/>
            <a:ext cx="5514975" cy="1159872"/>
            <a:chOff x="792480" y="3105149"/>
            <a:chExt cx="4998720" cy="1295401"/>
          </a:xfrm>
        </p:grpSpPr>
        <p:sp>
          <p:nvSpPr>
            <p:cNvPr id="89" name="Rectangle: Rounded Corners 88">
              <a:extLst>
                <a:ext uri="{FF2B5EF4-FFF2-40B4-BE49-F238E27FC236}">
                  <a16:creationId xmlns:a16="http://schemas.microsoft.com/office/drawing/2014/main" id="{B5AAE9BD-A534-B3D4-8698-6CC4BC4764F0}"/>
                </a:ext>
              </a:extLst>
            </p:cNvPr>
            <p:cNvSpPr/>
            <p:nvPr/>
          </p:nvSpPr>
          <p:spPr>
            <a:xfrm>
              <a:off x="792480" y="3105150"/>
              <a:ext cx="3611880" cy="1295400"/>
            </a:xfrm>
            <a:prstGeom prst="roundRect">
              <a:avLst>
                <a:gd name="adj" fmla="val 7843"/>
              </a:avLst>
            </a:prstGeom>
            <a:solidFill>
              <a:srgbClr val="118AB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Working with Files &amp; Custom GPTs</a:t>
              </a:r>
            </a:p>
          </p:txBody>
        </p:sp>
        <p:sp>
          <p:nvSpPr>
            <p:cNvPr id="146" name="Rectangle: Rounded Corners 145">
              <a:extLst>
                <a:ext uri="{FF2B5EF4-FFF2-40B4-BE49-F238E27FC236}">
                  <a16:creationId xmlns:a16="http://schemas.microsoft.com/office/drawing/2014/main" id="{179B2E23-146E-E15D-4081-DE53CA6E0CBB}"/>
                </a:ext>
              </a:extLst>
            </p:cNvPr>
            <p:cNvSpPr/>
            <p:nvPr/>
          </p:nvSpPr>
          <p:spPr>
            <a:xfrm>
              <a:off x="4495800" y="3105149"/>
              <a:ext cx="1295400" cy="1295400"/>
            </a:xfrm>
            <a:prstGeom prst="roundRect">
              <a:avLst>
                <a:gd name="adj" fmla="val 7843"/>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48" name="Group 147">
              <a:extLst>
                <a:ext uri="{FF2B5EF4-FFF2-40B4-BE49-F238E27FC236}">
                  <a16:creationId xmlns:a16="http://schemas.microsoft.com/office/drawing/2014/main" id="{8BCC61AE-49C6-3CAB-15A3-1BC2DDD770EF}"/>
                </a:ext>
              </a:extLst>
            </p:cNvPr>
            <p:cNvGrpSpPr/>
            <p:nvPr/>
          </p:nvGrpSpPr>
          <p:grpSpPr>
            <a:xfrm rot="10800000">
              <a:off x="4257675" y="3260075"/>
              <a:ext cx="384810" cy="985550"/>
              <a:chOff x="1941195" y="1691562"/>
              <a:chExt cx="384810" cy="985550"/>
            </a:xfrm>
          </p:grpSpPr>
          <p:grpSp>
            <p:nvGrpSpPr>
              <p:cNvPr id="150" name="Group 149">
                <a:extLst>
                  <a:ext uri="{FF2B5EF4-FFF2-40B4-BE49-F238E27FC236}">
                    <a16:creationId xmlns:a16="http://schemas.microsoft.com/office/drawing/2014/main" id="{196C1B0D-5EB7-744E-5B32-1726CE97AC14}"/>
                  </a:ext>
                </a:extLst>
              </p:cNvPr>
              <p:cNvGrpSpPr/>
              <p:nvPr/>
            </p:nvGrpSpPr>
            <p:grpSpPr>
              <a:xfrm>
                <a:off x="1941195" y="1691562"/>
                <a:ext cx="384810" cy="123217"/>
                <a:chOff x="5179695" y="2415462"/>
                <a:chExt cx="384810" cy="123217"/>
              </a:xfrm>
            </p:grpSpPr>
            <p:sp>
              <p:nvSpPr>
                <p:cNvPr id="171" name="Rectangle: Rounded Corners 170">
                  <a:extLst>
                    <a:ext uri="{FF2B5EF4-FFF2-40B4-BE49-F238E27FC236}">
                      <a16:creationId xmlns:a16="http://schemas.microsoft.com/office/drawing/2014/main" id="{06C42DC8-49DD-3315-E9FA-2232F1617BA1}"/>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72" name="Rectangle: Rounded Corners 171">
                  <a:extLst>
                    <a:ext uri="{FF2B5EF4-FFF2-40B4-BE49-F238E27FC236}">
                      <a16:creationId xmlns:a16="http://schemas.microsoft.com/office/drawing/2014/main" id="{79315303-2951-B58B-6702-D60547B9440F}"/>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301185A-21F5-4429-DA3B-C3BEE2901655}"/>
                    </a:ext>
                  </a:extLst>
                </p:cNvPr>
                <p:cNvGrpSpPr/>
                <p:nvPr/>
              </p:nvGrpSpPr>
              <p:grpSpPr>
                <a:xfrm>
                  <a:off x="5209223" y="2438400"/>
                  <a:ext cx="325755" cy="77342"/>
                  <a:chOff x="1301114" y="3429000"/>
                  <a:chExt cx="325755" cy="77342"/>
                </a:xfrm>
              </p:grpSpPr>
              <p:sp>
                <p:nvSpPr>
                  <p:cNvPr id="174" name="Rectangle: Rounded Corners 173">
                    <a:extLst>
                      <a:ext uri="{FF2B5EF4-FFF2-40B4-BE49-F238E27FC236}">
                        <a16:creationId xmlns:a16="http://schemas.microsoft.com/office/drawing/2014/main" id="{08617847-4FEC-DFD8-7560-F24B585F381B}"/>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75" name="Rectangle: Rounded Corners 174">
                    <a:extLst>
                      <a:ext uri="{FF2B5EF4-FFF2-40B4-BE49-F238E27FC236}">
                        <a16:creationId xmlns:a16="http://schemas.microsoft.com/office/drawing/2014/main" id="{4020A07F-F032-2C7F-3E40-AA314E2359C1}"/>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152" name="Group 151">
                <a:extLst>
                  <a:ext uri="{FF2B5EF4-FFF2-40B4-BE49-F238E27FC236}">
                    <a16:creationId xmlns:a16="http://schemas.microsoft.com/office/drawing/2014/main" id="{15610432-4D3A-8654-C8FB-BA2E4BCB6C2B}"/>
                  </a:ext>
                </a:extLst>
              </p:cNvPr>
              <p:cNvGrpSpPr/>
              <p:nvPr/>
            </p:nvGrpSpPr>
            <p:grpSpPr>
              <a:xfrm>
                <a:off x="1941195" y="1979006"/>
                <a:ext cx="384810" cy="123217"/>
                <a:chOff x="5179695" y="2415462"/>
                <a:chExt cx="384810" cy="123217"/>
              </a:xfrm>
            </p:grpSpPr>
            <p:sp>
              <p:nvSpPr>
                <p:cNvPr id="166" name="Rectangle: Rounded Corners 165">
                  <a:extLst>
                    <a:ext uri="{FF2B5EF4-FFF2-40B4-BE49-F238E27FC236}">
                      <a16:creationId xmlns:a16="http://schemas.microsoft.com/office/drawing/2014/main" id="{70E43D58-44DF-8723-6EC6-9EE54D16F6AD}"/>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67" name="Rectangle: Rounded Corners 166">
                  <a:extLst>
                    <a:ext uri="{FF2B5EF4-FFF2-40B4-BE49-F238E27FC236}">
                      <a16:creationId xmlns:a16="http://schemas.microsoft.com/office/drawing/2014/main" id="{36EB074E-E268-E7EC-F3E6-9842F369222D}"/>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68" name="Group 167">
                  <a:extLst>
                    <a:ext uri="{FF2B5EF4-FFF2-40B4-BE49-F238E27FC236}">
                      <a16:creationId xmlns:a16="http://schemas.microsoft.com/office/drawing/2014/main" id="{AF36A99B-EC20-D3AB-4514-536729E26F8C}"/>
                    </a:ext>
                  </a:extLst>
                </p:cNvPr>
                <p:cNvGrpSpPr/>
                <p:nvPr/>
              </p:nvGrpSpPr>
              <p:grpSpPr>
                <a:xfrm>
                  <a:off x="5209223" y="2438400"/>
                  <a:ext cx="325755" cy="77342"/>
                  <a:chOff x="1301114" y="3429000"/>
                  <a:chExt cx="325755" cy="77342"/>
                </a:xfrm>
              </p:grpSpPr>
              <p:sp>
                <p:nvSpPr>
                  <p:cNvPr id="169" name="Rectangle: Rounded Corners 168">
                    <a:extLst>
                      <a:ext uri="{FF2B5EF4-FFF2-40B4-BE49-F238E27FC236}">
                        <a16:creationId xmlns:a16="http://schemas.microsoft.com/office/drawing/2014/main" id="{2E979F8E-10CE-1203-494D-924342D080E5}"/>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70" name="Rectangle: Rounded Corners 169">
                    <a:extLst>
                      <a:ext uri="{FF2B5EF4-FFF2-40B4-BE49-F238E27FC236}">
                        <a16:creationId xmlns:a16="http://schemas.microsoft.com/office/drawing/2014/main" id="{1C645E4A-FF53-6DBD-F3A5-13EE7FC5FB4D}"/>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154" name="Group 153">
                <a:extLst>
                  <a:ext uri="{FF2B5EF4-FFF2-40B4-BE49-F238E27FC236}">
                    <a16:creationId xmlns:a16="http://schemas.microsoft.com/office/drawing/2014/main" id="{AFC32A0A-B7CE-E26C-0625-B1587290112E}"/>
                  </a:ext>
                </a:extLst>
              </p:cNvPr>
              <p:cNvGrpSpPr/>
              <p:nvPr/>
            </p:nvGrpSpPr>
            <p:grpSpPr>
              <a:xfrm>
                <a:off x="1941195" y="2266450"/>
                <a:ext cx="384810" cy="123217"/>
                <a:chOff x="5179695" y="2415462"/>
                <a:chExt cx="384810" cy="123217"/>
              </a:xfrm>
            </p:grpSpPr>
            <p:sp>
              <p:nvSpPr>
                <p:cNvPr id="161" name="Rectangle: Rounded Corners 160">
                  <a:extLst>
                    <a:ext uri="{FF2B5EF4-FFF2-40B4-BE49-F238E27FC236}">
                      <a16:creationId xmlns:a16="http://schemas.microsoft.com/office/drawing/2014/main" id="{9297223C-8615-5F0C-9EF2-F7FDB92CC10B}"/>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62" name="Rectangle: Rounded Corners 161">
                  <a:extLst>
                    <a:ext uri="{FF2B5EF4-FFF2-40B4-BE49-F238E27FC236}">
                      <a16:creationId xmlns:a16="http://schemas.microsoft.com/office/drawing/2014/main" id="{25FC90DB-4FA1-ADC6-B419-353FC75BDBEF}"/>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EA577AED-49A0-37FB-6328-C551FDA8CE74}"/>
                    </a:ext>
                  </a:extLst>
                </p:cNvPr>
                <p:cNvGrpSpPr/>
                <p:nvPr/>
              </p:nvGrpSpPr>
              <p:grpSpPr>
                <a:xfrm>
                  <a:off x="5209223" y="2438400"/>
                  <a:ext cx="325755" cy="77342"/>
                  <a:chOff x="1301114" y="3429000"/>
                  <a:chExt cx="325755" cy="77342"/>
                </a:xfrm>
              </p:grpSpPr>
              <p:sp>
                <p:nvSpPr>
                  <p:cNvPr id="164" name="Rectangle: Rounded Corners 163">
                    <a:extLst>
                      <a:ext uri="{FF2B5EF4-FFF2-40B4-BE49-F238E27FC236}">
                        <a16:creationId xmlns:a16="http://schemas.microsoft.com/office/drawing/2014/main" id="{995DB246-6C3D-7289-11A1-0E1FED0202B1}"/>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65" name="Rectangle: Rounded Corners 164">
                    <a:extLst>
                      <a:ext uri="{FF2B5EF4-FFF2-40B4-BE49-F238E27FC236}">
                        <a16:creationId xmlns:a16="http://schemas.microsoft.com/office/drawing/2014/main" id="{3E1735D9-8A21-2409-4824-DAAB2994BB87}"/>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155" name="Group 154">
                <a:extLst>
                  <a:ext uri="{FF2B5EF4-FFF2-40B4-BE49-F238E27FC236}">
                    <a16:creationId xmlns:a16="http://schemas.microsoft.com/office/drawing/2014/main" id="{D04CC42C-2989-21F0-205D-CCD01FA2E953}"/>
                  </a:ext>
                </a:extLst>
              </p:cNvPr>
              <p:cNvGrpSpPr/>
              <p:nvPr/>
            </p:nvGrpSpPr>
            <p:grpSpPr>
              <a:xfrm>
                <a:off x="1941195" y="2553895"/>
                <a:ext cx="384810" cy="123217"/>
                <a:chOff x="5179695" y="2415462"/>
                <a:chExt cx="384810" cy="123217"/>
              </a:xfrm>
            </p:grpSpPr>
            <p:sp>
              <p:nvSpPr>
                <p:cNvPr id="156" name="Rectangle: Rounded Corners 155">
                  <a:extLst>
                    <a:ext uri="{FF2B5EF4-FFF2-40B4-BE49-F238E27FC236}">
                      <a16:creationId xmlns:a16="http://schemas.microsoft.com/office/drawing/2014/main" id="{79C223A3-5D17-73F5-B094-9EFFC8B49C28}"/>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7" name="Rectangle: Rounded Corners 156">
                  <a:extLst>
                    <a:ext uri="{FF2B5EF4-FFF2-40B4-BE49-F238E27FC236}">
                      <a16:creationId xmlns:a16="http://schemas.microsoft.com/office/drawing/2014/main" id="{129D9AA8-CCBE-9BCB-2A70-1558109F8DED}"/>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58" name="Group 157">
                  <a:extLst>
                    <a:ext uri="{FF2B5EF4-FFF2-40B4-BE49-F238E27FC236}">
                      <a16:creationId xmlns:a16="http://schemas.microsoft.com/office/drawing/2014/main" id="{2B0C87E1-FE3A-EAAE-311B-E654CD3E978C}"/>
                    </a:ext>
                  </a:extLst>
                </p:cNvPr>
                <p:cNvGrpSpPr/>
                <p:nvPr/>
              </p:nvGrpSpPr>
              <p:grpSpPr>
                <a:xfrm>
                  <a:off x="5209223" y="2438400"/>
                  <a:ext cx="325755" cy="77342"/>
                  <a:chOff x="1301114" y="3429000"/>
                  <a:chExt cx="325755" cy="77342"/>
                </a:xfrm>
              </p:grpSpPr>
              <p:sp>
                <p:nvSpPr>
                  <p:cNvPr id="159" name="Rectangle: Rounded Corners 158">
                    <a:extLst>
                      <a:ext uri="{FF2B5EF4-FFF2-40B4-BE49-F238E27FC236}">
                        <a16:creationId xmlns:a16="http://schemas.microsoft.com/office/drawing/2014/main" id="{482D7868-F8B5-E9EA-3E75-2649B2CAA6E5}"/>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60" name="Rectangle: Rounded Corners 159">
                    <a:extLst>
                      <a:ext uri="{FF2B5EF4-FFF2-40B4-BE49-F238E27FC236}">
                        <a16:creationId xmlns:a16="http://schemas.microsoft.com/office/drawing/2014/main" id="{C58A3D42-0102-359E-5B88-55F2866465FF}"/>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grpSp>
      <p:grpSp>
        <p:nvGrpSpPr>
          <p:cNvPr id="176" name="Group 175">
            <a:extLst>
              <a:ext uri="{FF2B5EF4-FFF2-40B4-BE49-F238E27FC236}">
                <a16:creationId xmlns:a16="http://schemas.microsoft.com/office/drawing/2014/main" id="{0A1A1DAD-FA97-0B0D-9C8E-5844593DC992}"/>
              </a:ext>
            </a:extLst>
          </p:cNvPr>
          <p:cNvGrpSpPr/>
          <p:nvPr/>
        </p:nvGrpSpPr>
        <p:grpSpPr>
          <a:xfrm>
            <a:off x="6200940" y="5492773"/>
            <a:ext cx="5392171" cy="1183831"/>
            <a:chOff x="792480" y="1531620"/>
            <a:chExt cx="4998720" cy="1295400"/>
          </a:xfrm>
        </p:grpSpPr>
        <p:sp>
          <p:nvSpPr>
            <p:cNvPr id="177" name="Rectangle: Rounded Corners 176">
              <a:extLst>
                <a:ext uri="{FF2B5EF4-FFF2-40B4-BE49-F238E27FC236}">
                  <a16:creationId xmlns:a16="http://schemas.microsoft.com/office/drawing/2014/main" id="{6D0CDA9A-D688-318F-3571-69B12F4A57E2}"/>
                </a:ext>
              </a:extLst>
            </p:cNvPr>
            <p:cNvSpPr/>
            <p:nvPr/>
          </p:nvSpPr>
          <p:spPr>
            <a:xfrm>
              <a:off x="2179320" y="1531620"/>
              <a:ext cx="3611880" cy="1295400"/>
            </a:xfrm>
            <a:prstGeom prst="roundRect">
              <a:avLst>
                <a:gd name="adj" fmla="val 7843"/>
              </a:avLst>
            </a:prstGeom>
            <a:solidFill>
              <a:srgbClr val="BBBDF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Using APIs</a:t>
              </a:r>
            </a:p>
          </p:txBody>
        </p:sp>
        <p:sp>
          <p:nvSpPr>
            <p:cNvPr id="178" name="Rectangle: Rounded Corners 177">
              <a:extLst>
                <a:ext uri="{FF2B5EF4-FFF2-40B4-BE49-F238E27FC236}">
                  <a16:creationId xmlns:a16="http://schemas.microsoft.com/office/drawing/2014/main" id="{BB8C81AA-723E-8306-F318-39E6C5DE4908}"/>
                </a:ext>
              </a:extLst>
            </p:cNvPr>
            <p:cNvSpPr/>
            <p:nvPr/>
          </p:nvSpPr>
          <p:spPr>
            <a:xfrm>
              <a:off x="792480" y="1531620"/>
              <a:ext cx="1295400" cy="1295400"/>
            </a:xfrm>
            <a:prstGeom prst="roundRect">
              <a:avLst>
                <a:gd name="adj" fmla="val 7843"/>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11A91A09-9939-79FE-057E-A93F91D42375}"/>
                </a:ext>
              </a:extLst>
            </p:cNvPr>
            <p:cNvGrpSpPr/>
            <p:nvPr/>
          </p:nvGrpSpPr>
          <p:grpSpPr>
            <a:xfrm>
              <a:off x="1941195" y="1686545"/>
              <a:ext cx="384810" cy="985550"/>
              <a:chOff x="1941195" y="1691562"/>
              <a:chExt cx="384810" cy="985550"/>
            </a:xfrm>
          </p:grpSpPr>
          <p:grpSp>
            <p:nvGrpSpPr>
              <p:cNvPr id="180" name="Group 179">
                <a:extLst>
                  <a:ext uri="{FF2B5EF4-FFF2-40B4-BE49-F238E27FC236}">
                    <a16:creationId xmlns:a16="http://schemas.microsoft.com/office/drawing/2014/main" id="{FFEE7840-1736-BF1A-248F-39906C7FF491}"/>
                  </a:ext>
                </a:extLst>
              </p:cNvPr>
              <p:cNvGrpSpPr/>
              <p:nvPr/>
            </p:nvGrpSpPr>
            <p:grpSpPr>
              <a:xfrm>
                <a:off x="1941195" y="1691562"/>
                <a:ext cx="384810" cy="123217"/>
                <a:chOff x="5179695" y="2415462"/>
                <a:chExt cx="384810" cy="123217"/>
              </a:xfrm>
            </p:grpSpPr>
            <p:sp>
              <p:nvSpPr>
                <p:cNvPr id="199" name="Rectangle: Rounded Corners 198">
                  <a:extLst>
                    <a:ext uri="{FF2B5EF4-FFF2-40B4-BE49-F238E27FC236}">
                      <a16:creationId xmlns:a16="http://schemas.microsoft.com/office/drawing/2014/main" id="{75F83D11-0A8D-BBC3-9AB9-1E1B63A9CA48}"/>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00" name="Rectangle: Rounded Corners 199">
                  <a:extLst>
                    <a:ext uri="{FF2B5EF4-FFF2-40B4-BE49-F238E27FC236}">
                      <a16:creationId xmlns:a16="http://schemas.microsoft.com/office/drawing/2014/main" id="{3D44B972-2A9F-9C5C-9152-C49DBBA32A80}"/>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201" name="Group 200">
                  <a:extLst>
                    <a:ext uri="{FF2B5EF4-FFF2-40B4-BE49-F238E27FC236}">
                      <a16:creationId xmlns:a16="http://schemas.microsoft.com/office/drawing/2014/main" id="{246384BA-D5D7-16B7-0D9A-6E73C80F931E}"/>
                    </a:ext>
                  </a:extLst>
                </p:cNvPr>
                <p:cNvGrpSpPr/>
                <p:nvPr/>
              </p:nvGrpSpPr>
              <p:grpSpPr>
                <a:xfrm>
                  <a:off x="5209223" y="2438400"/>
                  <a:ext cx="325755" cy="77342"/>
                  <a:chOff x="1301114" y="3429000"/>
                  <a:chExt cx="325755" cy="77342"/>
                </a:xfrm>
              </p:grpSpPr>
              <p:sp>
                <p:nvSpPr>
                  <p:cNvPr id="202" name="Rectangle: Rounded Corners 201">
                    <a:extLst>
                      <a:ext uri="{FF2B5EF4-FFF2-40B4-BE49-F238E27FC236}">
                        <a16:creationId xmlns:a16="http://schemas.microsoft.com/office/drawing/2014/main" id="{9373EFE4-AA1F-90A8-0FEC-7CD291DC341F}"/>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03" name="Rectangle: Rounded Corners 202">
                    <a:extLst>
                      <a:ext uri="{FF2B5EF4-FFF2-40B4-BE49-F238E27FC236}">
                        <a16:creationId xmlns:a16="http://schemas.microsoft.com/office/drawing/2014/main" id="{1266097E-1D19-6B51-8791-180488AEC447}"/>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181" name="Group 180">
                <a:extLst>
                  <a:ext uri="{FF2B5EF4-FFF2-40B4-BE49-F238E27FC236}">
                    <a16:creationId xmlns:a16="http://schemas.microsoft.com/office/drawing/2014/main" id="{C0B9AC4E-20C8-5C93-E2A2-840A4DFB941A}"/>
                  </a:ext>
                </a:extLst>
              </p:cNvPr>
              <p:cNvGrpSpPr/>
              <p:nvPr/>
            </p:nvGrpSpPr>
            <p:grpSpPr>
              <a:xfrm>
                <a:off x="1941195" y="1979006"/>
                <a:ext cx="384810" cy="123217"/>
                <a:chOff x="5179695" y="2415462"/>
                <a:chExt cx="384810" cy="123217"/>
              </a:xfrm>
            </p:grpSpPr>
            <p:sp>
              <p:nvSpPr>
                <p:cNvPr id="194" name="Rectangle: Rounded Corners 193">
                  <a:extLst>
                    <a:ext uri="{FF2B5EF4-FFF2-40B4-BE49-F238E27FC236}">
                      <a16:creationId xmlns:a16="http://schemas.microsoft.com/office/drawing/2014/main" id="{70F9F2F4-30F7-097A-A5B9-670C36BDDAEB}"/>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5" name="Rectangle: Rounded Corners 194">
                  <a:extLst>
                    <a:ext uri="{FF2B5EF4-FFF2-40B4-BE49-F238E27FC236}">
                      <a16:creationId xmlns:a16="http://schemas.microsoft.com/office/drawing/2014/main" id="{A9C64EA4-6FA0-DD25-79F2-0FCD295743A2}"/>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96" name="Group 195">
                  <a:extLst>
                    <a:ext uri="{FF2B5EF4-FFF2-40B4-BE49-F238E27FC236}">
                      <a16:creationId xmlns:a16="http://schemas.microsoft.com/office/drawing/2014/main" id="{F1C1C5B6-1334-3481-B01A-7B13EF6781EC}"/>
                    </a:ext>
                  </a:extLst>
                </p:cNvPr>
                <p:cNvGrpSpPr/>
                <p:nvPr/>
              </p:nvGrpSpPr>
              <p:grpSpPr>
                <a:xfrm>
                  <a:off x="5209223" y="2438400"/>
                  <a:ext cx="325755" cy="77342"/>
                  <a:chOff x="1301114" y="3429000"/>
                  <a:chExt cx="325755" cy="77342"/>
                </a:xfrm>
              </p:grpSpPr>
              <p:sp>
                <p:nvSpPr>
                  <p:cNvPr id="197" name="Rectangle: Rounded Corners 196">
                    <a:extLst>
                      <a:ext uri="{FF2B5EF4-FFF2-40B4-BE49-F238E27FC236}">
                        <a16:creationId xmlns:a16="http://schemas.microsoft.com/office/drawing/2014/main" id="{B81E7097-B775-69A7-DE2B-243CA69AD978}"/>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8" name="Rectangle: Rounded Corners 197">
                    <a:extLst>
                      <a:ext uri="{FF2B5EF4-FFF2-40B4-BE49-F238E27FC236}">
                        <a16:creationId xmlns:a16="http://schemas.microsoft.com/office/drawing/2014/main" id="{661DE857-93A2-730C-CEAA-2E38AC599F29}"/>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182" name="Group 181">
                <a:extLst>
                  <a:ext uri="{FF2B5EF4-FFF2-40B4-BE49-F238E27FC236}">
                    <a16:creationId xmlns:a16="http://schemas.microsoft.com/office/drawing/2014/main" id="{0F5CBD2E-1FC9-C223-9A00-0A88B5A856D0}"/>
                  </a:ext>
                </a:extLst>
              </p:cNvPr>
              <p:cNvGrpSpPr/>
              <p:nvPr/>
            </p:nvGrpSpPr>
            <p:grpSpPr>
              <a:xfrm>
                <a:off x="1941195" y="2266450"/>
                <a:ext cx="384810" cy="123217"/>
                <a:chOff x="5179695" y="2415462"/>
                <a:chExt cx="384810" cy="123217"/>
              </a:xfrm>
            </p:grpSpPr>
            <p:sp>
              <p:nvSpPr>
                <p:cNvPr id="189" name="Rectangle: Rounded Corners 188">
                  <a:extLst>
                    <a:ext uri="{FF2B5EF4-FFF2-40B4-BE49-F238E27FC236}">
                      <a16:creationId xmlns:a16="http://schemas.microsoft.com/office/drawing/2014/main" id="{6173C751-4155-6556-61BD-045AF882ECE5}"/>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0" name="Rectangle: Rounded Corners 189">
                  <a:extLst>
                    <a:ext uri="{FF2B5EF4-FFF2-40B4-BE49-F238E27FC236}">
                      <a16:creationId xmlns:a16="http://schemas.microsoft.com/office/drawing/2014/main" id="{2126B6A3-90F6-E018-7A70-A50CC8A9E029}"/>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8EBE664E-9D80-56CE-128B-B1147D035356}"/>
                    </a:ext>
                  </a:extLst>
                </p:cNvPr>
                <p:cNvGrpSpPr/>
                <p:nvPr/>
              </p:nvGrpSpPr>
              <p:grpSpPr>
                <a:xfrm>
                  <a:off x="5209223" y="2438400"/>
                  <a:ext cx="325755" cy="77342"/>
                  <a:chOff x="1301114" y="3429000"/>
                  <a:chExt cx="325755" cy="77342"/>
                </a:xfrm>
              </p:grpSpPr>
              <p:sp>
                <p:nvSpPr>
                  <p:cNvPr id="192" name="Rectangle: Rounded Corners 191">
                    <a:extLst>
                      <a:ext uri="{FF2B5EF4-FFF2-40B4-BE49-F238E27FC236}">
                        <a16:creationId xmlns:a16="http://schemas.microsoft.com/office/drawing/2014/main" id="{C61F9C15-6847-1173-0EC6-DDF8D91BD13B}"/>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3" name="Rectangle: Rounded Corners 192">
                    <a:extLst>
                      <a:ext uri="{FF2B5EF4-FFF2-40B4-BE49-F238E27FC236}">
                        <a16:creationId xmlns:a16="http://schemas.microsoft.com/office/drawing/2014/main" id="{B1BDC006-4EE5-B888-5A85-2C982D851DBF}"/>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183" name="Group 182">
                <a:extLst>
                  <a:ext uri="{FF2B5EF4-FFF2-40B4-BE49-F238E27FC236}">
                    <a16:creationId xmlns:a16="http://schemas.microsoft.com/office/drawing/2014/main" id="{E3C4B1D6-A443-BDFC-0D55-750F33B381E1}"/>
                  </a:ext>
                </a:extLst>
              </p:cNvPr>
              <p:cNvGrpSpPr/>
              <p:nvPr/>
            </p:nvGrpSpPr>
            <p:grpSpPr>
              <a:xfrm>
                <a:off x="1941195" y="2553895"/>
                <a:ext cx="384810" cy="123217"/>
                <a:chOff x="5179695" y="2415462"/>
                <a:chExt cx="384810" cy="123217"/>
              </a:xfrm>
            </p:grpSpPr>
            <p:sp>
              <p:nvSpPr>
                <p:cNvPr id="184" name="Rectangle: Rounded Corners 183">
                  <a:extLst>
                    <a:ext uri="{FF2B5EF4-FFF2-40B4-BE49-F238E27FC236}">
                      <a16:creationId xmlns:a16="http://schemas.microsoft.com/office/drawing/2014/main" id="{46AB37F5-D9FC-F630-71A7-83367CCF75C3}"/>
                    </a:ext>
                  </a:extLst>
                </p:cNvPr>
                <p:cNvSpPr/>
                <p:nvPr/>
              </p:nvSpPr>
              <p:spPr>
                <a:xfrm>
                  <a:off x="5486400"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85" name="Rectangle: Rounded Corners 184">
                  <a:extLst>
                    <a:ext uri="{FF2B5EF4-FFF2-40B4-BE49-F238E27FC236}">
                      <a16:creationId xmlns:a16="http://schemas.microsoft.com/office/drawing/2014/main" id="{97C3A28A-02B3-326F-7171-73E4D02FB56D}"/>
                    </a:ext>
                  </a:extLst>
                </p:cNvPr>
                <p:cNvSpPr/>
                <p:nvPr/>
              </p:nvSpPr>
              <p:spPr>
                <a:xfrm>
                  <a:off x="5179695" y="2415462"/>
                  <a:ext cx="78105" cy="123217"/>
                </a:xfrm>
                <a:prstGeom prst="roundRect">
                  <a:avLst>
                    <a:gd name="adj" fmla="val 30556"/>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86" name="Group 185">
                  <a:extLst>
                    <a:ext uri="{FF2B5EF4-FFF2-40B4-BE49-F238E27FC236}">
                      <a16:creationId xmlns:a16="http://schemas.microsoft.com/office/drawing/2014/main" id="{E89F8C49-31B5-F3AB-C9FB-FD5168F21307}"/>
                    </a:ext>
                  </a:extLst>
                </p:cNvPr>
                <p:cNvGrpSpPr/>
                <p:nvPr/>
              </p:nvGrpSpPr>
              <p:grpSpPr>
                <a:xfrm>
                  <a:off x="5209223" y="2438400"/>
                  <a:ext cx="325755" cy="77342"/>
                  <a:chOff x="1301114" y="3429000"/>
                  <a:chExt cx="325755" cy="77342"/>
                </a:xfrm>
              </p:grpSpPr>
              <p:sp>
                <p:nvSpPr>
                  <p:cNvPr id="187" name="Rectangle: Rounded Corners 186">
                    <a:extLst>
                      <a:ext uri="{FF2B5EF4-FFF2-40B4-BE49-F238E27FC236}">
                        <a16:creationId xmlns:a16="http://schemas.microsoft.com/office/drawing/2014/main" id="{BC516C5A-3E3C-2F1A-34BE-DC0D8DEE7419}"/>
                      </a:ext>
                    </a:extLst>
                  </p:cNvPr>
                  <p:cNvSpPr/>
                  <p:nvPr/>
                </p:nvSpPr>
                <p:spPr>
                  <a:xfrm>
                    <a:off x="1301114" y="342900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88" name="Rectangle: Rounded Corners 187">
                    <a:extLst>
                      <a:ext uri="{FF2B5EF4-FFF2-40B4-BE49-F238E27FC236}">
                        <a16:creationId xmlns:a16="http://schemas.microsoft.com/office/drawing/2014/main" id="{4421F22D-F138-827B-081E-90D901237271}"/>
                      </a:ext>
                    </a:extLst>
                  </p:cNvPr>
                  <p:cNvSpPr/>
                  <p:nvPr/>
                </p:nvSpPr>
                <p:spPr>
                  <a:xfrm>
                    <a:off x="1301114" y="3478910"/>
                    <a:ext cx="325755" cy="27432"/>
                  </a:xfrm>
                  <a:prstGeom prst="roundRect">
                    <a:avLst>
                      <a:gd name="adj" fmla="val 50000"/>
                    </a:avLst>
                  </a:prstGeom>
                  <a:gradFill flip="none" rotWithShape="1">
                    <a:gsLst>
                      <a:gs pos="0">
                        <a:srgbClr val="000000">
                          <a:lumMod val="85000"/>
                          <a:lumOff val="15000"/>
                        </a:srgbClr>
                      </a:gs>
                      <a:gs pos="26000">
                        <a:srgbClr val="FFFFFF">
                          <a:lumMod val="85000"/>
                        </a:srgbClr>
                      </a:gs>
                      <a:gs pos="70624">
                        <a:srgbClr val="000000">
                          <a:lumMod val="50000"/>
                          <a:lumOff val="50000"/>
                        </a:srgbClr>
                      </a:gs>
                      <a:gs pos="51000">
                        <a:srgbClr val="FFFFFF"/>
                      </a:gs>
                      <a:gs pos="100000">
                        <a:srgbClr val="000000">
                          <a:lumMod val="85000"/>
                          <a:lumOff val="1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grpSp>
      <p:pic>
        <p:nvPicPr>
          <p:cNvPr id="205" name="Graphic 204" descr="Chat bubble with solid fill">
            <a:extLst>
              <a:ext uri="{FF2B5EF4-FFF2-40B4-BE49-F238E27FC236}">
                <a16:creationId xmlns:a16="http://schemas.microsoft.com/office/drawing/2014/main" id="{73867200-A117-B0B1-DAE0-96265A6096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401241" y="301355"/>
            <a:ext cx="914400" cy="914400"/>
          </a:xfrm>
          <a:prstGeom prst="rect">
            <a:avLst/>
          </a:prstGeom>
        </p:spPr>
      </p:pic>
      <p:pic>
        <p:nvPicPr>
          <p:cNvPr id="207" name="Graphic 206" descr="Tools with solid fill">
            <a:extLst>
              <a:ext uri="{FF2B5EF4-FFF2-40B4-BE49-F238E27FC236}">
                <a16:creationId xmlns:a16="http://schemas.microsoft.com/office/drawing/2014/main" id="{64825795-18BB-BACF-E7BA-12A0662411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89842" y="1571954"/>
            <a:ext cx="914400" cy="914400"/>
          </a:xfrm>
          <a:prstGeom prst="rect">
            <a:avLst/>
          </a:prstGeom>
        </p:spPr>
      </p:pic>
      <p:pic>
        <p:nvPicPr>
          <p:cNvPr id="209" name="Graphic 208" descr="Wireless with solid fill">
            <a:extLst>
              <a:ext uri="{FF2B5EF4-FFF2-40B4-BE49-F238E27FC236}">
                <a16:creationId xmlns:a16="http://schemas.microsoft.com/office/drawing/2014/main" id="{624D6E69-C2D0-7007-1BDB-610371898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0192" y="2884121"/>
            <a:ext cx="914400" cy="914400"/>
          </a:xfrm>
          <a:prstGeom prst="rect">
            <a:avLst/>
          </a:prstGeom>
        </p:spPr>
      </p:pic>
      <p:pic>
        <p:nvPicPr>
          <p:cNvPr id="211" name="Graphic 210" descr="Paperclip with solid fill">
            <a:extLst>
              <a:ext uri="{FF2B5EF4-FFF2-40B4-BE49-F238E27FC236}">
                <a16:creationId xmlns:a16="http://schemas.microsoft.com/office/drawing/2014/main" id="{2123B17C-4B0C-A90D-03DA-CC9AE61199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39400" y="4288268"/>
            <a:ext cx="914400" cy="914400"/>
          </a:xfrm>
          <a:prstGeom prst="rect">
            <a:avLst/>
          </a:prstGeom>
        </p:spPr>
      </p:pic>
      <p:pic>
        <p:nvPicPr>
          <p:cNvPr id="213" name="Graphic 212" descr="Link with solid fill">
            <a:extLst>
              <a:ext uri="{FF2B5EF4-FFF2-40B4-BE49-F238E27FC236}">
                <a16:creationId xmlns:a16="http://schemas.microsoft.com/office/drawing/2014/main" id="{DFD605B8-4482-EB10-47CF-E03CDB7BB6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62328" y="5641926"/>
            <a:ext cx="914400" cy="914400"/>
          </a:xfrm>
          <a:prstGeom prst="rect">
            <a:avLst/>
          </a:prstGeom>
        </p:spPr>
      </p:pic>
      <p:pic>
        <p:nvPicPr>
          <p:cNvPr id="215" name="Graphic 214">
            <a:extLst>
              <a:ext uri="{FF2B5EF4-FFF2-40B4-BE49-F238E27FC236}">
                <a16:creationId xmlns:a16="http://schemas.microsoft.com/office/drawing/2014/main" id="{30704501-AD66-C857-A9A6-80ED27B3B7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0953" y="1473127"/>
            <a:ext cx="5655895" cy="3770597"/>
          </a:xfrm>
          <a:prstGeom prst="rect">
            <a:avLst/>
          </a:prstGeom>
        </p:spPr>
      </p:pic>
    </p:spTree>
    <p:extLst>
      <p:ext uri="{BB962C8B-B14F-4D97-AF65-F5344CB8AC3E}">
        <p14:creationId xmlns:p14="http://schemas.microsoft.com/office/powerpoint/2010/main" val="2805422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B0A741-6B03-088F-D40D-A66715A4D1A6}"/>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98DF29CF-D68F-ECC5-6AD0-F3A6CAE4B26C}"/>
              </a:ext>
            </a:extLst>
          </p:cNvPr>
          <p:cNvSpPr>
            <a:spLocks noGrp="1"/>
          </p:cNvSpPr>
          <p:nvPr>
            <p:ph type="title"/>
          </p:nvPr>
        </p:nvSpPr>
        <p:spPr/>
        <p:txBody>
          <a:bodyPr/>
          <a:lstStyle/>
          <a:p>
            <a:r>
              <a:rPr lang="en-US" dirty="0"/>
              <a:t>Example: Searching for Recent Events</a:t>
            </a:r>
          </a:p>
        </p:txBody>
      </p:sp>
      <p:pic>
        <p:nvPicPr>
          <p:cNvPr id="8" name="Picture 7">
            <a:extLst>
              <a:ext uri="{FF2B5EF4-FFF2-40B4-BE49-F238E27FC236}">
                <a16:creationId xmlns:a16="http://schemas.microsoft.com/office/drawing/2014/main" id="{A9D76AAE-0EBF-1EDF-5E90-1A0C6B4FEE5D}"/>
              </a:ext>
            </a:extLst>
          </p:cNvPr>
          <p:cNvPicPr>
            <a:picLocks noChangeAspect="1"/>
          </p:cNvPicPr>
          <p:nvPr/>
        </p:nvPicPr>
        <p:blipFill>
          <a:blip r:embed="rId2"/>
          <a:stretch>
            <a:fillRect/>
          </a:stretch>
        </p:blipFill>
        <p:spPr>
          <a:xfrm>
            <a:off x="2261652" y="2538288"/>
            <a:ext cx="7668695" cy="1781424"/>
          </a:xfrm>
          <a:prstGeom prst="rect">
            <a:avLst/>
          </a:prstGeom>
        </p:spPr>
      </p:pic>
      <p:sp>
        <p:nvSpPr>
          <p:cNvPr id="11" name="Oval 10">
            <a:extLst>
              <a:ext uri="{FF2B5EF4-FFF2-40B4-BE49-F238E27FC236}">
                <a16:creationId xmlns:a16="http://schemas.microsoft.com/office/drawing/2014/main" id="{F03B76EA-9BCD-C93A-7224-87F84D24FF1F}"/>
              </a:ext>
            </a:extLst>
          </p:cNvPr>
          <p:cNvSpPr/>
          <p:nvPr/>
        </p:nvSpPr>
        <p:spPr>
          <a:xfrm>
            <a:off x="1330037" y="2977738"/>
            <a:ext cx="688769" cy="688769"/>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ontserrat"/>
                <a:ea typeface="+mn-ea"/>
                <a:cs typeface="+mn-cs"/>
              </a:rPr>
              <a:t>1</a:t>
            </a:r>
          </a:p>
        </p:txBody>
      </p:sp>
    </p:spTree>
    <p:extLst>
      <p:ext uri="{BB962C8B-B14F-4D97-AF65-F5344CB8AC3E}">
        <p14:creationId xmlns:p14="http://schemas.microsoft.com/office/powerpoint/2010/main" val="3705239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82D09-E934-1B0D-844C-7D981F546EB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0D61B18-FC39-2D85-52D4-C98730F10268}"/>
              </a:ext>
            </a:extLst>
          </p:cNvPr>
          <p:cNvSpPr>
            <a:spLocks noGrp="1"/>
          </p:cNvSpPr>
          <p:nvPr>
            <p:ph type="body" sz="quarter" idx="22"/>
          </p:nvPr>
        </p:nvSpPr>
        <p:spPr/>
        <p:txBody>
          <a:bodyPr/>
          <a:lstStyle/>
          <a:p>
            <a:endParaRPr lang="en-US"/>
          </a:p>
        </p:txBody>
      </p:sp>
      <p:pic>
        <p:nvPicPr>
          <p:cNvPr id="5" name="Picture 4">
            <a:extLst>
              <a:ext uri="{FF2B5EF4-FFF2-40B4-BE49-F238E27FC236}">
                <a16:creationId xmlns:a16="http://schemas.microsoft.com/office/drawing/2014/main" id="{34F6DDC9-550C-FB3C-448B-0BDCB689721F}"/>
              </a:ext>
            </a:extLst>
          </p:cNvPr>
          <p:cNvPicPr>
            <a:picLocks noChangeAspect="1"/>
          </p:cNvPicPr>
          <p:nvPr/>
        </p:nvPicPr>
        <p:blipFill>
          <a:blip r:embed="rId2"/>
          <a:stretch>
            <a:fillRect/>
          </a:stretch>
        </p:blipFill>
        <p:spPr>
          <a:xfrm>
            <a:off x="300802" y="959792"/>
            <a:ext cx="7373379" cy="3648584"/>
          </a:xfrm>
          <a:prstGeom prst="rect">
            <a:avLst/>
          </a:prstGeom>
        </p:spPr>
      </p:pic>
      <p:pic>
        <p:nvPicPr>
          <p:cNvPr id="7" name="Picture 6">
            <a:extLst>
              <a:ext uri="{FF2B5EF4-FFF2-40B4-BE49-F238E27FC236}">
                <a16:creationId xmlns:a16="http://schemas.microsoft.com/office/drawing/2014/main" id="{38D9A3BE-EC31-7286-5789-30BEB2C6F39D}"/>
              </a:ext>
            </a:extLst>
          </p:cNvPr>
          <p:cNvPicPr>
            <a:picLocks noChangeAspect="1"/>
          </p:cNvPicPr>
          <p:nvPr/>
        </p:nvPicPr>
        <p:blipFill>
          <a:blip r:embed="rId3"/>
          <a:stretch>
            <a:fillRect/>
          </a:stretch>
        </p:blipFill>
        <p:spPr>
          <a:xfrm>
            <a:off x="5997549" y="5507177"/>
            <a:ext cx="1676634" cy="466790"/>
          </a:xfrm>
          <a:prstGeom prst="rect">
            <a:avLst/>
          </a:prstGeom>
        </p:spPr>
      </p:pic>
      <p:pic>
        <p:nvPicPr>
          <p:cNvPr id="10" name="Picture 9">
            <a:extLst>
              <a:ext uri="{FF2B5EF4-FFF2-40B4-BE49-F238E27FC236}">
                <a16:creationId xmlns:a16="http://schemas.microsoft.com/office/drawing/2014/main" id="{D3FF095D-D883-65FB-AA6B-705932D66D20}"/>
              </a:ext>
            </a:extLst>
          </p:cNvPr>
          <p:cNvPicPr>
            <a:picLocks noChangeAspect="1"/>
          </p:cNvPicPr>
          <p:nvPr/>
        </p:nvPicPr>
        <p:blipFill>
          <a:blip r:embed="rId4"/>
          <a:stretch>
            <a:fillRect/>
          </a:stretch>
        </p:blipFill>
        <p:spPr>
          <a:xfrm>
            <a:off x="8319344" y="218627"/>
            <a:ext cx="3381847" cy="6420746"/>
          </a:xfrm>
          <a:prstGeom prst="rect">
            <a:avLst/>
          </a:prstGeom>
        </p:spPr>
      </p:pic>
      <p:sp>
        <p:nvSpPr>
          <p:cNvPr id="11" name="Oval 10">
            <a:extLst>
              <a:ext uri="{FF2B5EF4-FFF2-40B4-BE49-F238E27FC236}">
                <a16:creationId xmlns:a16="http://schemas.microsoft.com/office/drawing/2014/main" id="{776304BB-EB3A-B5C3-ED16-33105DAD736D}"/>
              </a:ext>
            </a:extLst>
          </p:cNvPr>
          <p:cNvSpPr/>
          <p:nvPr/>
        </p:nvSpPr>
        <p:spPr>
          <a:xfrm>
            <a:off x="3643108" y="152452"/>
            <a:ext cx="688769" cy="688769"/>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ontserrat"/>
                <a:ea typeface="+mn-ea"/>
                <a:cs typeface="+mn-cs"/>
              </a:rPr>
              <a:t>2</a:t>
            </a:r>
          </a:p>
        </p:txBody>
      </p:sp>
      <p:sp>
        <p:nvSpPr>
          <p:cNvPr id="12" name="Oval 11">
            <a:extLst>
              <a:ext uri="{FF2B5EF4-FFF2-40B4-BE49-F238E27FC236}">
                <a16:creationId xmlns:a16="http://schemas.microsoft.com/office/drawing/2014/main" id="{C4611FCC-F6E4-89F6-1EB4-58D48835376E}"/>
              </a:ext>
            </a:extLst>
          </p:cNvPr>
          <p:cNvSpPr/>
          <p:nvPr/>
        </p:nvSpPr>
        <p:spPr>
          <a:xfrm>
            <a:off x="5246343" y="5396187"/>
            <a:ext cx="688769" cy="688769"/>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ontserrat"/>
                <a:ea typeface="+mn-ea"/>
                <a:cs typeface="+mn-cs"/>
              </a:rPr>
              <a:t>3</a:t>
            </a:r>
          </a:p>
        </p:txBody>
      </p:sp>
      <p:cxnSp>
        <p:nvCxnSpPr>
          <p:cNvPr id="14" name="Connector: Elbow 13">
            <a:extLst>
              <a:ext uri="{FF2B5EF4-FFF2-40B4-BE49-F238E27FC236}">
                <a16:creationId xmlns:a16="http://schemas.microsoft.com/office/drawing/2014/main" id="{148709D7-74DE-BA94-7106-1C42A9F41A68}"/>
              </a:ext>
            </a:extLst>
          </p:cNvPr>
          <p:cNvCxnSpPr>
            <a:stCxn id="7" idx="3"/>
            <a:endCxn id="10" idx="1"/>
          </p:cNvCxnSpPr>
          <p:nvPr/>
        </p:nvCxnSpPr>
        <p:spPr>
          <a:xfrm flipV="1">
            <a:off x="7674183" y="3429000"/>
            <a:ext cx="645161" cy="2311572"/>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04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F1F3B9-4452-71E4-62B0-08C3AE2BF55F}"/>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555C3304-C7F6-D699-6CFE-D537DEEB93BA}"/>
              </a:ext>
            </a:extLst>
          </p:cNvPr>
          <p:cNvSpPr>
            <a:spLocks noGrp="1"/>
          </p:cNvSpPr>
          <p:nvPr>
            <p:ph type="title"/>
          </p:nvPr>
        </p:nvSpPr>
        <p:spPr/>
        <p:txBody>
          <a:bodyPr/>
          <a:lstStyle/>
          <a:p>
            <a:r>
              <a:rPr lang="en-US" dirty="0"/>
              <a:t>Considerations for Internet Searches &amp; Research</a:t>
            </a:r>
          </a:p>
        </p:txBody>
      </p:sp>
      <p:sp>
        <p:nvSpPr>
          <p:cNvPr id="4" name="Text Placeholder 3">
            <a:extLst>
              <a:ext uri="{FF2B5EF4-FFF2-40B4-BE49-F238E27FC236}">
                <a16:creationId xmlns:a16="http://schemas.microsoft.com/office/drawing/2014/main" id="{24A3FAD2-7546-E38D-5A8B-3206BC7CCB1E}"/>
              </a:ext>
            </a:extLst>
          </p:cNvPr>
          <p:cNvSpPr>
            <a:spLocks noGrp="1"/>
          </p:cNvSpPr>
          <p:nvPr>
            <p:ph type="body" sz="quarter" idx="27"/>
          </p:nvPr>
        </p:nvSpPr>
        <p:spPr>
          <a:xfrm>
            <a:off x="490802" y="1752605"/>
            <a:ext cx="10675948" cy="4010072"/>
          </a:xfrm>
        </p:spPr>
        <p:txBody>
          <a:bodyPr/>
          <a:lstStyle/>
          <a:p>
            <a:pPr algn="ctr"/>
            <a:r>
              <a:rPr lang="en-US" b="1" dirty="0"/>
              <a:t>Treat ChatGPT as a knowledgeable and eager, albeit inexperienced and sometimes careless, assistant</a:t>
            </a:r>
            <a:endParaRPr lang="en-US" dirty="0"/>
          </a:p>
          <a:p>
            <a:pPr marL="285750" indent="-285750">
              <a:spcBef>
                <a:spcPts val="0"/>
              </a:spcBef>
              <a:buFont typeface="Arial" panose="020B0604020202020204" pitchFamily="34" charset="0"/>
              <a:buChar char="•"/>
            </a:pPr>
            <a:r>
              <a:rPr lang="en-US" dirty="0"/>
              <a:t>Clear, specific prompts</a:t>
            </a:r>
          </a:p>
          <a:p>
            <a:pPr lvl="1" indent="0">
              <a:spcBef>
                <a:spcPts val="0"/>
              </a:spcBef>
              <a:buNone/>
            </a:pPr>
            <a:r>
              <a:rPr lang="en-US" dirty="0"/>
              <a:t>❌ “Tell me about remote work”</a:t>
            </a:r>
          </a:p>
          <a:p>
            <a:pPr lvl="1" indent="0">
              <a:spcBef>
                <a:spcPts val="0"/>
              </a:spcBef>
              <a:buNone/>
            </a:pPr>
            <a:r>
              <a:rPr lang="en-US" dirty="0"/>
              <a:t>✅ “What does recent research say about the impact of remote work on employee productivity and satisfaction?”</a:t>
            </a:r>
          </a:p>
          <a:p>
            <a:pPr marL="285750" indent="-285750">
              <a:spcBef>
                <a:spcPts val="0"/>
              </a:spcBef>
              <a:buFont typeface="Arial" panose="020B0604020202020204" pitchFamily="34" charset="0"/>
              <a:buChar char="•"/>
            </a:pPr>
            <a:r>
              <a:rPr lang="en-US" dirty="0"/>
              <a:t>Save conversations &amp; ask for links to be printed</a:t>
            </a:r>
          </a:p>
          <a:p>
            <a:pPr lvl="1" indent="0">
              <a:spcBef>
                <a:spcPts val="0"/>
              </a:spcBef>
              <a:buNone/>
            </a:pPr>
            <a:r>
              <a:rPr lang="en-US" dirty="0"/>
              <a:t>✅ After the search is concluded: “For all sources cited, print out the web page name and URL of each source without markdown formatting.”</a:t>
            </a:r>
          </a:p>
          <a:p>
            <a:pPr marL="285750" indent="-285750">
              <a:spcBef>
                <a:spcPts val="0"/>
              </a:spcBef>
              <a:buFont typeface="Arial" panose="020B0604020202020204" pitchFamily="34" charset="0"/>
              <a:buChar char="•"/>
            </a:pPr>
            <a:r>
              <a:rPr lang="en-US" dirty="0"/>
              <a:t>Steer towards high-quality &amp; reputable sources</a:t>
            </a:r>
          </a:p>
          <a:p>
            <a:pPr lvl="1" indent="0">
              <a:spcBef>
                <a:spcPts val="0"/>
              </a:spcBef>
              <a:buNone/>
            </a:pPr>
            <a:r>
              <a:rPr lang="en-US" dirty="0"/>
              <a:t>✅ Tell it which sources to focus on</a:t>
            </a:r>
          </a:p>
          <a:p>
            <a:pPr lvl="1" indent="0">
              <a:spcBef>
                <a:spcPts val="0"/>
              </a:spcBef>
              <a:buNone/>
            </a:pPr>
            <a:r>
              <a:rPr lang="en-US" dirty="0"/>
              <a:t>✅ Tell it which sources to avoid</a:t>
            </a:r>
          </a:p>
          <a:p>
            <a:pPr marL="285750" indent="-285750">
              <a:spcBef>
                <a:spcPts val="0"/>
              </a:spcBef>
              <a:buFont typeface="Arial" panose="020B0604020202020204" pitchFamily="34" charset="0"/>
              <a:buChar char="•"/>
            </a:pPr>
            <a:r>
              <a:rPr lang="en-US" dirty="0"/>
              <a:t>Avoid the black box as much as possible</a:t>
            </a:r>
          </a:p>
          <a:p>
            <a:pPr lvl="1" indent="0">
              <a:spcBef>
                <a:spcPts val="0"/>
              </a:spcBef>
              <a:buNone/>
            </a:pPr>
            <a:r>
              <a:rPr lang="en-US" dirty="0"/>
              <a:t>✅ Document when and how you use ChatGPT web searching for any work or research project</a:t>
            </a:r>
          </a:p>
        </p:txBody>
      </p:sp>
      <p:sp>
        <p:nvSpPr>
          <p:cNvPr id="5" name="Text Placeholder 4">
            <a:extLst>
              <a:ext uri="{FF2B5EF4-FFF2-40B4-BE49-F238E27FC236}">
                <a16:creationId xmlns:a16="http://schemas.microsoft.com/office/drawing/2014/main" id="{494AF547-7C8A-3EE4-5281-69634206080D}"/>
              </a:ext>
            </a:extLst>
          </p:cNvPr>
          <p:cNvSpPr>
            <a:spLocks noGrp="1"/>
          </p:cNvSpPr>
          <p:nvPr>
            <p:ph type="body" sz="quarter" idx="28"/>
          </p:nvPr>
        </p:nvSpPr>
        <p:spPr/>
        <p:txBody>
          <a:bodyPr/>
          <a:lstStyle/>
          <a:p>
            <a:r>
              <a:rPr lang="en-US" dirty="0"/>
              <a:t>Best Practices</a:t>
            </a:r>
          </a:p>
        </p:txBody>
      </p:sp>
    </p:spTree>
    <p:extLst>
      <p:ext uri="{BB962C8B-B14F-4D97-AF65-F5344CB8AC3E}">
        <p14:creationId xmlns:p14="http://schemas.microsoft.com/office/powerpoint/2010/main" val="275916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additive="base">
                                        <p:cTn id="2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additive="base">
                                        <p:cTn id="3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 calcmode="lin" valueType="num">
                                      <p:cBhvr additive="base">
                                        <p:cTn id="4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anim calcmode="lin" valueType="num">
                                      <p:cBhvr additive="base">
                                        <p:cTn id="49"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FD0E6-D0EB-C7F5-7AB3-6BA4E6176F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C722421-88D0-DFBD-0DF1-220DB99CE55F}"/>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35F7DD18-4762-01AC-040D-1C9EE84B1F40}"/>
              </a:ext>
            </a:extLst>
          </p:cNvPr>
          <p:cNvSpPr>
            <a:spLocks noGrp="1"/>
          </p:cNvSpPr>
          <p:nvPr>
            <p:ph type="title"/>
          </p:nvPr>
        </p:nvSpPr>
        <p:spPr/>
        <p:txBody>
          <a:bodyPr/>
          <a:lstStyle/>
          <a:p>
            <a:r>
              <a:rPr lang="en-US" dirty="0"/>
              <a:t>Considerations for Internet Searches &amp; Research</a:t>
            </a:r>
          </a:p>
        </p:txBody>
      </p:sp>
      <p:sp>
        <p:nvSpPr>
          <p:cNvPr id="4" name="Text Placeholder 3">
            <a:extLst>
              <a:ext uri="{FF2B5EF4-FFF2-40B4-BE49-F238E27FC236}">
                <a16:creationId xmlns:a16="http://schemas.microsoft.com/office/drawing/2014/main" id="{62B06663-A61E-4613-AA39-1958D3A95DB8}"/>
              </a:ext>
            </a:extLst>
          </p:cNvPr>
          <p:cNvSpPr>
            <a:spLocks noGrp="1"/>
          </p:cNvSpPr>
          <p:nvPr>
            <p:ph type="body" sz="quarter" idx="27"/>
          </p:nvPr>
        </p:nvSpPr>
        <p:spPr>
          <a:xfrm>
            <a:off x="490802" y="1752605"/>
            <a:ext cx="10675948" cy="1815625"/>
          </a:xfrm>
        </p:spPr>
        <p:txBody>
          <a:bodyPr/>
          <a:lstStyle/>
          <a:p>
            <a:pPr marL="285750" indent="-285750">
              <a:spcBef>
                <a:spcPts val="0"/>
              </a:spcBef>
              <a:buFont typeface="Arial" panose="020B0604020202020204" pitchFamily="34" charset="0"/>
              <a:buChar char="•"/>
            </a:pPr>
            <a:r>
              <a:rPr lang="en-US" b="1" dirty="0"/>
              <a:t>Be critical</a:t>
            </a:r>
            <a:endParaRPr lang="en-US" dirty="0"/>
          </a:p>
          <a:p>
            <a:pPr marL="1026414" lvl="1" indent="-285750">
              <a:spcBef>
                <a:spcPts val="0"/>
              </a:spcBef>
              <a:buFont typeface="Arial" panose="020B0604020202020204" pitchFamily="34" charset="0"/>
              <a:buChar char="•"/>
            </a:pPr>
            <a:r>
              <a:rPr lang="en-US" dirty="0"/>
              <a:t>“Do I really need to use an LLM here? Does the benefit outweigh the cost of not doing the actual search myself?”</a:t>
            </a:r>
          </a:p>
          <a:p>
            <a:pPr lvl="1" indent="0">
              <a:spcBef>
                <a:spcPts val="0"/>
              </a:spcBef>
              <a:buNone/>
            </a:pPr>
            <a:r>
              <a:rPr lang="en-US" dirty="0"/>
              <a:t>✅  Review all sources for accuracy of claims</a:t>
            </a:r>
          </a:p>
          <a:p>
            <a:pPr lvl="1" indent="0">
              <a:spcBef>
                <a:spcPts val="0"/>
              </a:spcBef>
              <a:buNone/>
            </a:pPr>
            <a:r>
              <a:rPr lang="en-US" dirty="0"/>
              <a:t>✅  Critically evaluate the claims being made</a:t>
            </a:r>
          </a:p>
          <a:p>
            <a:pPr marL="1026414" lvl="1" indent="-285750">
              <a:spcBef>
                <a:spcPts val="0"/>
              </a:spcBef>
              <a:buFont typeface="Arial" panose="020B0604020202020204" pitchFamily="34" charset="0"/>
              <a:buChar char="•"/>
            </a:pPr>
            <a:r>
              <a:rPr lang="en-US" dirty="0"/>
              <a:t>Best use case may be to identify &amp; categorize sources, which you review manually</a:t>
            </a:r>
          </a:p>
        </p:txBody>
      </p:sp>
      <p:sp>
        <p:nvSpPr>
          <p:cNvPr id="5" name="Text Placeholder 4">
            <a:extLst>
              <a:ext uri="{FF2B5EF4-FFF2-40B4-BE49-F238E27FC236}">
                <a16:creationId xmlns:a16="http://schemas.microsoft.com/office/drawing/2014/main" id="{FC220C30-E12C-692A-2DA6-46A57D54A04A}"/>
              </a:ext>
            </a:extLst>
          </p:cNvPr>
          <p:cNvSpPr>
            <a:spLocks noGrp="1"/>
          </p:cNvSpPr>
          <p:nvPr>
            <p:ph type="body" sz="quarter" idx="28"/>
          </p:nvPr>
        </p:nvSpPr>
        <p:spPr/>
        <p:txBody>
          <a:bodyPr/>
          <a:lstStyle/>
          <a:p>
            <a:r>
              <a:rPr lang="en-US" dirty="0"/>
              <a:t>Best Practices</a:t>
            </a:r>
          </a:p>
        </p:txBody>
      </p:sp>
    </p:spTree>
    <p:extLst>
      <p:ext uri="{BB962C8B-B14F-4D97-AF65-F5344CB8AC3E}">
        <p14:creationId xmlns:p14="http://schemas.microsoft.com/office/powerpoint/2010/main" val="304295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CA37F-75ED-BB50-B244-959CE4D6C6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7D9B044-E78B-FDBF-A656-2C97CF427E25}"/>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F881ECF7-D71A-BE7C-5597-925EE2B1A287}"/>
              </a:ext>
            </a:extLst>
          </p:cNvPr>
          <p:cNvSpPr>
            <a:spLocks noGrp="1"/>
          </p:cNvSpPr>
          <p:nvPr>
            <p:ph type="title"/>
          </p:nvPr>
        </p:nvSpPr>
        <p:spPr/>
        <p:txBody>
          <a:bodyPr/>
          <a:lstStyle/>
          <a:p>
            <a:r>
              <a:rPr lang="en-US" dirty="0"/>
              <a:t>Considerations for Internet Searches &amp; Research</a:t>
            </a:r>
          </a:p>
        </p:txBody>
      </p:sp>
      <p:sp>
        <p:nvSpPr>
          <p:cNvPr id="4" name="Text Placeholder 3">
            <a:extLst>
              <a:ext uri="{FF2B5EF4-FFF2-40B4-BE49-F238E27FC236}">
                <a16:creationId xmlns:a16="http://schemas.microsoft.com/office/drawing/2014/main" id="{E8255C00-A918-727A-429E-FB224303E70F}"/>
              </a:ext>
            </a:extLst>
          </p:cNvPr>
          <p:cNvSpPr>
            <a:spLocks noGrp="1"/>
          </p:cNvSpPr>
          <p:nvPr>
            <p:ph type="body" sz="quarter" idx="27"/>
          </p:nvPr>
        </p:nvSpPr>
        <p:spPr>
          <a:xfrm>
            <a:off x="490802" y="1752605"/>
            <a:ext cx="10675948" cy="4010072"/>
          </a:xfrm>
        </p:spPr>
        <p:txBody>
          <a:bodyPr/>
          <a:lstStyle/>
          <a:p>
            <a:pPr marL="285750" indent="-285750">
              <a:spcBef>
                <a:spcPts val="0"/>
              </a:spcBef>
              <a:buFont typeface="Arial" panose="020B0604020202020204" pitchFamily="34" charset="0"/>
              <a:buChar char="•"/>
            </a:pPr>
            <a:r>
              <a:rPr lang="en-US" dirty="0"/>
              <a:t>Hallucinations</a:t>
            </a:r>
          </a:p>
          <a:p>
            <a:pPr lvl="1" indent="0">
              <a:spcBef>
                <a:spcPts val="0"/>
              </a:spcBef>
              <a:buNone/>
            </a:pPr>
            <a:r>
              <a:rPr lang="en-US" dirty="0"/>
              <a:t>⚠️  May confidently cite sources that do not exist, or connect information to the wrong source</a:t>
            </a:r>
          </a:p>
          <a:p>
            <a:pPr lvl="1" indent="0">
              <a:spcBef>
                <a:spcPts val="0"/>
              </a:spcBef>
              <a:buNone/>
            </a:pPr>
            <a:r>
              <a:rPr lang="en-US" dirty="0"/>
              <a:t>✅  Always review your sources</a:t>
            </a:r>
          </a:p>
          <a:p>
            <a:pPr marL="285750" indent="-285750">
              <a:spcBef>
                <a:spcPts val="0"/>
              </a:spcBef>
              <a:buFont typeface="Arial" panose="020B0604020202020204" pitchFamily="34" charset="0"/>
              <a:buChar char="•"/>
            </a:pPr>
            <a:r>
              <a:rPr lang="en-US" dirty="0"/>
              <a:t>Source credibility &amp; bias</a:t>
            </a:r>
          </a:p>
          <a:p>
            <a:pPr lvl="1" indent="0">
              <a:spcBef>
                <a:spcPts val="0"/>
              </a:spcBef>
              <a:buNone/>
            </a:pPr>
            <a:r>
              <a:rPr lang="en-US" dirty="0"/>
              <a:t>⚠️  Sources may not be credible or may be biased</a:t>
            </a:r>
          </a:p>
          <a:p>
            <a:pPr lvl="1" indent="0">
              <a:spcBef>
                <a:spcPts val="0"/>
              </a:spcBef>
              <a:buNone/>
            </a:pPr>
            <a:r>
              <a:rPr lang="en-US" dirty="0"/>
              <a:t>✅  Keep source count low</a:t>
            </a:r>
          </a:p>
          <a:p>
            <a:pPr lvl="1" indent="0">
              <a:spcBef>
                <a:spcPts val="0"/>
              </a:spcBef>
              <a:buNone/>
            </a:pPr>
            <a:r>
              <a:rPr lang="en-US" dirty="0"/>
              <a:t>✅  Use iterate-and-drill-deeper methods to ensure high-quality sources</a:t>
            </a:r>
          </a:p>
          <a:p>
            <a:pPr marL="285750" indent="-285750">
              <a:spcBef>
                <a:spcPts val="0"/>
              </a:spcBef>
              <a:buFont typeface="Arial" panose="020B0604020202020204" pitchFamily="34" charset="0"/>
              <a:buChar char="•"/>
            </a:pPr>
            <a:r>
              <a:rPr lang="en-US" dirty="0"/>
              <a:t>Incomplete or truncated information. (The LLM cannot read all webpage contents. Often, snippets of webpage contents are read.)</a:t>
            </a:r>
          </a:p>
          <a:p>
            <a:pPr lvl="1" indent="0">
              <a:spcBef>
                <a:spcPts val="0"/>
              </a:spcBef>
              <a:buNone/>
            </a:pPr>
            <a:r>
              <a:rPr lang="en-US" dirty="0"/>
              <a:t>⚠️ May cause it to miss important details</a:t>
            </a:r>
          </a:p>
          <a:p>
            <a:pPr marL="285750" indent="-285750">
              <a:spcBef>
                <a:spcPts val="0"/>
              </a:spcBef>
              <a:buFont typeface="Arial" panose="020B0604020202020204" pitchFamily="34" charset="0"/>
              <a:buChar char="•"/>
            </a:pPr>
            <a:r>
              <a:rPr lang="en-US" dirty="0"/>
              <a:t>Ethical &amp; Confidentiality concerns</a:t>
            </a:r>
          </a:p>
          <a:p>
            <a:pPr lvl="1" indent="0">
              <a:spcBef>
                <a:spcPts val="0"/>
              </a:spcBef>
              <a:buNone/>
            </a:pPr>
            <a:r>
              <a:rPr lang="en-US" dirty="0"/>
              <a:t>⚠️ Unless data controls are used, anything you enter may be saved &amp; used to train/refine the model</a:t>
            </a:r>
          </a:p>
          <a:p>
            <a:pPr marL="285750" indent="-285750">
              <a:spcBef>
                <a:spcPts val="0"/>
              </a:spcBef>
              <a:buFont typeface="Arial" panose="020B0604020202020204" pitchFamily="34" charset="0"/>
              <a:buChar char="•"/>
            </a:pPr>
            <a:r>
              <a:rPr lang="en-US" dirty="0"/>
              <a:t>Over-reliance &amp; skill atrophy</a:t>
            </a:r>
          </a:p>
        </p:txBody>
      </p:sp>
      <p:sp>
        <p:nvSpPr>
          <p:cNvPr id="5" name="Text Placeholder 4">
            <a:extLst>
              <a:ext uri="{FF2B5EF4-FFF2-40B4-BE49-F238E27FC236}">
                <a16:creationId xmlns:a16="http://schemas.microsoft.com/office/drawing/2014/main" id="{F9BCE933-29E9-C50D-D5CF-FA7E67F912A0}"/>
              </a:ext>
            </a:extLst>
          </p:cNvPr>
          <p:cNvSpPr>
            <a:spLocks noGrp="1"/>
          </p:cNvSpPr>
          <p:nvPr>
            <p:ph type="body" sz="quarter" idx="28"/>
          </p:nvPr>
        </p:nvSpPr>
        <p:spPr/>
        <p:txBody>
          <a:bodyPr/>
          <a:lstStyle/>
          <a:p>
            <a:r>
              <a:rPr lang="en-US" dirty="0"/>
              <a:t>Warnings &amp; Pitfalls</a:t>
            </a:r>
          </a:p>
        </p:txBody>
      </p:sp>
    </p:spTree>
    <p:extLst>
      <p:ext uri="{BB962C8B-B14F-4D97-AF65-F5344CB8AC3E}">
        <p14:creationId xmlns:p14="http://schemas.microsoft.com/office/powerpoint/2010/main" val="307122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 calcmode="lin" valueType="num">
                                      <p:cBhvr additive="base">
                                        <p:cTn id="3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 calcmode="lin" valueType="num">
                                      <p:cBhvr additive="base">
                                        <p:cTn id="4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 calcmode="lin" valueType="num">
                                      <p:cBhvr additive="base">
                                        <p:cTn id="4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anim calcmode="lin" valueType="num">
                                      <p:cBhvr additive="base">
                                        <p:cTn id="5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11" end="11"/>
                                            </p:txEl>
                                          </p:spTgt>
                                        </p:tgtEl>
                                        <p:attrNameLst>
                                          <p:attrName>style.visibility</p:attrName>
                                        </p:attrNameLst>
                                      </p:cBhvr>
                                      <p:to>
                                        <p:strVal val="visible"/>
                                      </p:to>
                                    </p:set>
                                    <p:anim calcmode="lin" valueType="num">
                                      <p:cBhvr additive="base">
                                        <p:cTn id="59"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FE33A-3EBB-219F-2879-EFB3401CF8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7EF8297-695C-8508-C7FE-7704FFEAF918}"/>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C78E1001-7EF5-119E-AEFD-1F3384C11F13}"/>
              </a:ext>
            </a:extLst>
          </p:cNvPr>
          <p:cNvSpPr>
            <a:spLocks noGrp="1"/>
          </p:cNvSpPr>
          <p:nvPr>
            <p:ph type="title"/>
          </p:nvPr>
        </p:nvSpPr>
        <p:spPr/>
        <p:txBody>
          <a:bodyPr/>
          <a:lstStyle/>
          <a:p>
            <a:r>
              <a:rPr lang="en-US" dirty="0"/>
              <a:t>Considerations for Internet Searches &amp; Research</a:t>
            </a:r>
          </a:p>
        </p:txBody>
      </p:sp>
      <p:sp>
        <p:nvSpPr>
          <p:cNvPr id="4" name="Text Placeholder 3">
            <a:extLst>
              <a:ext uri="{FF2B5EF4-FFF2-40B4-BE49-F238E27FC236}">
                <a16:creationId xmlns:a16="http://schemas.microsoft.com/office/drawing/2014/main" id="{989499D1-0479-1408-F263-3D197C1B2D8F}"/>
              </a:ext>
            </a:extLst>
          </p:cNvPr>
          <p:cNvSpPr>
            <a:spLocks noGrp="1"/>
          </p:cNvSpPr>
          <p:nvPr>
            <p:ph type="body" sz="quarter" idx="27"/>
          </p:nvPr>
        </p:nvSpPr>
        <p:spPr>
          <a:xfrm>
            <a:off x="490802" y="1752605"/>
            <a:ext cx="10675948" cy="1557093"/>
          </a:xfrm>
        </p:spPr>
        <p:txBody>
          <a:bodyPr/>
          <a:lstStyle/>
          <a:p>
            <a:pPr marL="285750" indent="-285750">
              <a:spcBef>
                <a:spcPts val="0"/>
              </a:spcBef>
              <a:buFont typeface="Arial" panose="020B0604020202020204" pitchFamily="34" charset="0"/>
              <a:buChar char="•"/>
            </a:pPr>
            <a:r>
              <a:rPr lang="en-US" dirty="0"/>
              <a:t>No control over search flow</a:t>
            </a:r>
          </a:p>
          <a:p>
            <a:pPr marL="1026414" lvl="1" indent="-285750">
              <a:spcBef>
                <a:spcPts val="0"/>
              </a:spcBef>
              <a:buFont typeface="Arial" panose="020B0604020202020204" pitchFamily="34" charset="0"/>
              <a:buChar char="•"/>
            </a:pPr>
            <a:r>
              <a:rPr lang="en-US" dirty="0"/>
              <a:t>Changes to control layer or other parts of ChatGPT system may affect quality of web results over time</a:t>
            </a:r>
          </a:p>
          <a:p>
            <a:pPr lvl="1" indent="0">
              <a:spcBef>
                <a:spcPts val="0"/>
              </a:spcBef>
              <a:buNone/>
            </a:pPr>
            <a:r>
              <a:rPr lang="en-US" dirty="0"/>
              <a:t>⚠️ Indexing system of search engine may change</a:t>
            </a:r>
          </a:p>
          <a:p>
            <a:pPr lvl="1" indent="0">
              <a:spcBef>
                <a:spcPts val="0"/>
              </a:spcBef>
              <a:buNone/>
            </a:pPr>
            <a:r>
              <a:rPr lang="en-US" dirty="0"/>
              <a:t>⚠️ChatGPT may not do a thorough search, and SEO practices may cause low-quality results to be prioritized</a:t>
            </a:r>
          </a:p>
          <a:p>
            <a:pPr lvl="1" indent="0">
              <a:spcBef>
                <a:spcPts val="0"/>
              </a:spcBef>
              <a:buNone/>
            </a:pPr>
            <a:r>
              <a:rPr lang="en-US" dirty="0"/>
              <a:t>⚠️ Other changes, such as limitations to how many web pages to read per query</a:t>
            </a:r>
          </a:p>
        </p:txBody>
      </p:sp>
      <p:sp>
        <p:nvSpPr>
          <p:cNvPr id="5" name="Text Placeholder 4">
            <a:extLst>
              <a:ext uri="{FF2B5EF4-FFF2-40B4-BE49-F238E27FC236}">
                <a16:creationId xmlns:a16="http://schemas.microsoft.com/office/drawing/2014/main" id="{D94795C2-40AE-62D1-89D1-935D939538C2}"/>
              </a:ext>
            </a:extLst>
          </p:cNvPr>
          <p:cNvSpPr>
            <a:spLocks noGrp="1"/>
          </p:cNvSpPr>
          <p:nvPr>
            <p:ph type="body" sz="quarter" idx="28"/>
          </p:nvPr>
        </p:nvSpPr>
        <p:spPr/>
        <p:txBody>
          <a:bodyPr/>
          <a:lstStyle/>
          <a:p>
            <a:r>
              <a:rPr lang="en-US" dirty="0"/>
              <a:t>Warnings &amp; Pitfalls</a:t>
            </a:r>
          </a:p>
        </p:txBody>
      </p:sp>
    </p:spTree>
    <p:extLst>
      <p:ext uri="{BB962C8B-B14F-4D97-AF65-F5344CB8AC3E}">
        <p14:creationId xmlns:p14="http://schemas.microsoft.com/office/powerpoint/2010/main" val="173928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F617C-0971-09B4-A05F-0872172AECF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7991755-649C-336B-01CC-3954050B900C}"/>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F9823CA3-1D77-0955-9D90-B3A7573E0C22}"/>
              </a:ext>
            </a:extLst>
          </p:cNvPr>
          <p:cNvSpPr>
            <a:spLocks noGrp="1"/>
          </p:cNvSpPr>
          <p:nvPr>
            <p:ph type="title"/>
          </p:nvPr>
        </p:nvSpPr>
        <p:spPr/>
        <p:txBody>
          <a:bodyPr/>
          <a:lstStyle/>
          <a:p>
            <a:r>
              <a:rPr lang="en-US" dirty="0"/>
              <a:t>Deep Research</a:t>
            </a:r>
          </a:p>
        </p:txBody>
      </p:sp>
      <p:sp>
        <p:nvSpPr>
          <p:cNvPr id="4" name="Text Placeholder 3">
            <a:extLst>
              <a:ext uri="{FF2B5EF4-FFF2-40B4-BE49-F238E27FC236}">
                <a16:creationId xmlns:a16="http://schemas.microsoft.com/office/drawing/2014/main" id="{69229FFE-15A7-4D52-C3AF-60DFDCA31093}"/>
              </a:ext>
            </a:extLst>
          </p:cNvPr>
          <p:cNvSpPr>
            <a:spLocks noGrp="1"/>
          </p:cNvSpPr>
          <p:nvPr>
            <p:ph type="body" sz="quarter" idx="27"/>
          </p:nvPr>
        </p:nvSpPr>
        <p:spPr>
          <a:xfrm>
            <a:off x="490802" y="1752605"/>
            <a:ext cx="10675948" cy="3800784"/>
          </a:xfrm>
        </p:spPr>
        <p:txBody>
          <a:bodyPr/>
          <a:lstStyle/>
          <a:p>
            <a:pPr marL="285750" indent="-285750">
              <a:buFont typeface="Arial" panose="020B0604020202020204" pitchFamily="34" charset="0"/>
              <a:buChar char="•"/>
            </a:pPr>
            <a:r>
              <a:rPr lang="en-US" dirty="0"/>
              <a:t>Released in early 2025 for all Plus and Teams users</a:t>
            </a:r>
          </a:p>
          <a:p>
            <a:pPr marL="1026414" lvl="1" indent="-285750">
              <a:buFont typeface="Arial" panose="020B0604020202020204" pitchFamily="34" charset="0"/>
              <a:buChar char="•"/>
            </a:pPr>
            <a:r>
              <a:rPr lang="en-US" dirty="0"/>
              <a:t>Other services have similar functionality</a:t>
            </a:r>
          </a:p>
          <a:p>
            <a:pPr marL="285750" indent="-285750">
              <a:buFont typeface="Arial" panose="020B0604020202020204" pitchFamily="34" charset="0"/>
              <a:buChar char="•"/>
            </a:pPr>
            <a:r>
              <a:rPr lang="en-US" dirty="0"/>
              <a:t>Key differences</a:t>
            </a:r>
          </a:p>
          <a:p>
            <a:pPr marL="1026414" lvl="1" indent="-285750">
              <a:buFont typeface="Arial" panose="020B0604020202020204" pitchFamily="34" charset="0"/>
              <a:buChar char="•"/>
            </a:pPr>
            <a:r>
              <a:rPr lang="en-US" dirty="0"/>
              <a:t>Autonomous, multi-step approach</a:t>
            </a:r>
          </a:p>
          <a:p>
            <a:pPr marL="1371600" lvl="2" indent="-285750">
              <a:buFont typeface="Arial" panose="020B0604020202020204" pitchFamily="34" charset="0"/>
              <a:buChar char="•"/>
            </a:pPr>
            <a:r>
              <a:rPr lang="en-US" dirty="0"/>
              <a:t>Multiple, sequential web searches based on a high-level direction</a:t>
            </a:r>
          </a:p>
          <a:p>
            <a:pPr marL="1371600" lvl="2" indent="-285750">
              <a:buFont typeface="Arial" panose="020B0604020202020204" pitchFamily="34" charset="0"/>
              <a:buChar char="•"/>
            </a:pPr>
            <a:r>
              <a:rPr lang="en-US" dirty="0"/>
              <a:t>Directed mostly by the control layer</a:t>
            </a:r>
          </a:p>
          <a:p>
            <a:pPr marL="1026414" lvl="1" indent="-285750">
              <a:buFont typeface="Arial" panose="020B0604020202020204" pitchFamily="34" charset="0"/>
              <a:buChar char="•"/>
            </a:pPr>
            <a:r>
              <a:rPr lang="en-US" dirty="0"/>
              <a:t>Designed to generate detailed reports with accurate citations</a:t>
            </a:r>
          </a:p>
          <a:p>
            <a:pPr marL="1026414" lvl="1" indent="-285750">
              <a:buFont typeface="Arial" panose="020B0604020202020204" pitchFamily="34" charset="0"/>
              <a:buChar char="•"/>
            </a:pPr>
            <a:r>
              <a:rPr lang="en-US" dirty="0"/>
              <a:t>Long process – can take 5 – 30 minutes</a:t>
            </a:r>
          </a:p>
          <a:p>
            <a:pPr marL="285750" indent="-285750">
              <a:buFont typeface="Arial" panose="020B0604020202020204" pitchFamily="34" charset="0"/>
              <a:buChar char="•"/>
            </a:pPr>
            <a:r>
              <a:rPr lang="en-US" dirty="0"/>
              <a:t>Best practices</a:t>
            </a:r>
          </a:p>
          <a:p>
            <a:pPr marL="1026414" lvl="1" indent="-285750">
              <a:buFont typeface="Arial" panose="020B0604020202020204" pitchFamily="34" charset="0"/>
              <a:buChar char="•"/>
            </a:pPr>
            <a:r>
              <a:rPr lang="en-US" dirty="0"/>
              <a:t>Craft long, detailed prompts</a:t>
            </a:r>
          </a:p>
          <a:p>
            <a:pPr marL="1026414" lvl="1" indent="-285750">
              <a:buFont typeface="Arial" panose="020B0604020202020204" pitchFamily="34" charset="0"/>
              <a:buChar char="•"/>
            </a:pPr>
            <a:r>
              <a:rPr lang="en-US" dirty="0"/>
              <a:t>Include background information with file uploads</a:t>
            </a:r>
          </a:p>
        </p:txBody>
      </p:sp>
      <p:sp>
        <p:nvSpPr>
          <p:cNvPr id="5" name="Text Placeholder 4">
            <a:extLst>
              <a:ext uri="{FF2B5EF4-FFF2-40B4-BE49-F238E27FC236}">
                <a16:creationId xmlns:a16="http://schemas.microsoft.com/office/drawing/2014/main" id="{1CF8A58C-8353-4FAB-ABB5-F7719E1BB781}"/>
              </a:ext>
            </a:extLst>
          </p:cNvPr>
          <p:cNvSpPr>
            <a:spLocks noGrp="1"/>
          </p:cNvSpPr>
          <p:nvPr>
            <p:ph type="body" sz="quarter" idx="28"/>
          </p:nvPr>
        </p:nvSpPr>
        <p:spPr/>
        <p:txBody>
          <a:bodyPr/>
          <a:lstStyle/>
          <a:p>
            <a:r>
              <a:rPr lang="en-US" dirty="0"/>
              <a:t>Like Research, but Deeper</a:t>
            </a:r>
          </a:p>
        </p:txBody>
      </p:sp>
      <p:pic>
        <p:nvPicPr>
          <p:cNvPr id="7" name="Picture 6">
            <a:extLst>
              <a:ext uri="{FF2B5EF4-FFF2-40B4-BE49-F238E27FC236}">
                <a16:creationId xmlns:a16="http://schemas.microsoft.com/office/drawing/2014/main" id="{EF8F26D2-0738-4FBC-1E87-D67EBD2D3BD4}"/>
              </a:ext>
            </a:extLst>
          </p:cNvPr>
          <p:cNvPicPr>
            <a:picLocks noChangeAspect="1"/>
          </p:cNvPicPr>
          <p:nvPr/>
        </p:nvPicPr>
        <p:blipFill>
          <a:blip r:embed="rId3"/>
          <a:stretch>
            <a:fillRect/>
          </a:stretch>
        </p:blipFill>
        <p:spPr>
          <a:xfrm>
            <a:off x="7908745" y="2881236"/>
            <a:ext cx="3258005" cy="1095528"/>
          </a:xfrm>
          <a:prstGeom prst="rect">
            <a:avLst/>
          </a:prstGeom>
        </p:spPr>
      </p:pic>
    </p:spTree>
    <p:extLst>
      <p:ext uri="{BB962C8B-B14F-4D97-AF65-F5344CB8AC3E}">
        <p14:creationId xmlns:p14="http://schemas.microsoft.com/office/powerpoint/2010/main" val="341641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501C4-41DC-1CD3-4A96-AB6D9C2456F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72D9D40-5B78-8F7E-88DC-F565E99D789F}"/>
              </a:ext>
            </a:extLst>
          </p:cNvPr>
          <p:cNvSpPr>
            <a:spLocks noGrp="1"/>
          </p:cNvSpPr>
          <p:nvPr>
            <p:ph type="title"/>
          </p:nvPr>
        </p:nvSpPr>
        <p:spPr>
          <a:xfrm>
            <a:off x="618800" y="1524813"/>
            <a:ext cx="6050131" cy="1319336"/>
          </a:xfrm>
        </p:spPr>
        <p:txBody>
          <a:bodyPr/>
          <a:lstStyle/>
          <a:p>
            <a:r>
              <a:rPr lang="en-US" dirty="0"/>
              <a:t>Working with Files &amp;</a:t>
            </a:r>
            <a:br>
              <a:rPr lang="en-US" dirty="0"/>
            </a:br>
            <a:r>
              <a:rPr lang="en-US" dirty="0"/>
              <a:t>Custom GPTs</a:t>
            </a:r>
          </a:p>
        </p:txBody>
      </p:sp>
      <p:sp>
        <p:nvSpPr>
          <p:cNvPr id="11" name="Text Placeholder 10">
            <a:extLst>
              <a:ext uri="{FF2B5EF4-FFF2-40B4-BE49-F238E27FC236}">
                <a16:creationId xmlns:a16="http://schemas.microsoft.com/office/drawing/2014/main" id="{E1307E88-693D-69DF-012D-68A838CB90AD}"/>
              </a:ext>
            </a:extLst>
          </p:cNvPr>
          <p:cNvSpPr>
            <a:spLocks noGrp="1"/>
          </p:cNvSpPr>
          <p:nvPr>
            <p:ph type="body" sz="quarter" idx="19"/>
          </p:nvPr>
        </p:nvSpPr>
        <p:spPr>
          <a:xfrm>
            <a:off x="606700" y="5083317"/>
            <a:ext cx="4801641" cy="241818"/>
          </a:xfrm>
        </p:spPr>
        <p:txBody>
          <a:bodyPr>
            <a:normAutofit/>
          </a:bodyPr>
          <a:lstStyle/>
          <a:p>
            <a:r>
              <a:rPr lang="en-GB" dirty="0"/>
              <a:t>4 April 2025</a:t>
            </a:r>
          </a:p>
        </p:txBody>
      </p:sp>
      <p:sp>
        <p:nvSpPr>
          <p:cNvPr id="31" name="Text Placeholder 30">
            <a:extLst>
              <a:ext uri="{FF2B5EF4-FFF2-40B4-BE49-F238E27FC236}">
                <a16:creationId xmlns:a16="http://schemas.microsoft.com/office/drawing/2014/main" id="{1950E6B9-C230-C76D-F9C9-9CABA4D3CF6F}"/>
              </a:ext>
            </a:extLst>
          </p:cNvPr>
          <p:cNvSpPr>
            <a:spLocks noGrp="1"/>
          </p:cNvSpPr>
          <p:nvPr>
            <p:ph type="body" sz="quarter" idx="22"/>
          </p:nvPr>
        </p:nvSpPr>
        <p:spPr/>
        <p:txBody>
          <a:bodyPr/>
          <a:lstStyle/>
          <a:p>
            <a:endParaRPr lang="en-US"/>
          </a:p>
        </p:txBody>
      </p:sp>
      <p:pic>
        <p:nvPicPr>
          <p:cNvPr id="9" name="Picture Placeholder 8" descr="A green circle with a white line on it&#10;&#10;AI-generated content may be incorrect.">
            <a:extLst>
              <a:ext uri="{FF2B5EF4-FFF2-40B4-BE49-F238E27FC236}">
                <a16:creationId xmlns:a16="http://schemas.microsoft.com/office/drawing/2014/main" id="{66B4FF60-0718-F385-AF83-FC57ED38F40F}"/>
              </a:ext>
            </a:extLst>
          </p:cNvPr>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239128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F60A-08DD-ABBB-065F-D0073A757EF2}"/>
              </a:ext>
            </a:extLst>
          </p:cNvPr>
          <p:cNvSpPr>
            <a:spLocks noGrp="1"/>
          </p:cNvSpPr>
          <p:nvPr>
            <p:ph type="title"/>
          </p:nvPr>
        </p:nvSpPr>
        <p:spPr/>
        <p:txBody>
          <a:bodyPr/>
          <a:lstStyle/>
          <a:p>
            <a:r>
              <a:rPr kumimoji="0" lang="en-US" sz="4400" i="0" u="none" strike="noStrike" kern="0" cap="none" spc="0" normalizeH="0" baseline="0" noProof="0" dirty="0">
                <a:ln>
                  <a:noFill/>
                </a:ln>
                <a:effectLst/>
                <a:uLnTx/>
                <a:uFillTx/>
                <a:latin typeface="Arial" panose="020B0604020202020204" pitchFamily="34" charset="0"/>
                <a:cs typeface="Arial" panose="020B0604020202020204" pitchFamily="34" charset="0"/>
              </a:rPr>
              <a:t>Working with Files &amp; Custom GPTs</a:t>
            </a:r>
            <a:endParaRPr lang="en-US" noProof="0" dirty="0"/>
          </a:p>
        </p:txBody>
      </p:sp>
      <p:pic>
        <p:nvPicPr>
          <p:cNvPr id="11" name="Picture 10" descr="A screenshot of a computer&#10;&#10;Description automatically generated">
            <a:extLst>
              <a:ext uri="{FF2B5EF4-FFF2-40B4-BE49-F238E27FC236}">
                <a16:creationId xmlns:a16="http://schemas.microsoft.com/office/drawing/2014/main" id="{7BD83055-5C92-0EED-1BCF-B28AECAE659B}"/>
              </a:ext>
            </a:extLst>
          </p:cNvPr>
          <p:cNvPicPr>
            <a:picLocks noChangeAspect="1"/>
          </p:cNvPicPr>
          <p:nvPr/>
        </p:nvPicPr>
        <p:blipFill>
          <a:blip r:embed="rId3">
            <a:extLst>
              <a:ext uri="{28A0092B-C50C-407E-A947-70E740481C1C}">
                <a14:useLocalDpi xmlns:a14="http://schemas.microsoft.com/office/drawing/2010/main" val="0"/>
              </a:ext>
            </a:extLst>
          </a:blip>
          <a:srcRect t="11307"/>
          <a:stretch/>
        </p:blipFill>
        <p:spPr>
          <a:xfrm>
            <a:off x="614855" y="1448079"/>
            <a:ext cx="10962290" cy="5225989"/>
          </a:xfrm>
          <a:prstGeom prst="rect">
            <a:avLst/>
          </a:prstGeom>
        </p:spPr>
      </p:pic>
    </p:spTree>
    <p:extLst>
      <p:ext uri="{BB962C8B-B14F-4D97-AF65-F5344CB8AC3E}">
        <p14:creationId xmlns:p14="http://schemas.microsoft.com/office/powerpoint/2010/main" val="436637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2F9F60A-08DD-ABBB-065F-D0073A757EF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kumimoji="0" lang="en-US" sz="5200" i="0" u="none" strike="noStrike" kern="1200" cap="none" spc="0" normalizeH="0" baseline="0" noProof="0" dirty="0">
                <a:ln>
                  <a:noFill/>
                </a:ln>
                <a:solidFill>
                  <a:schemeClr val="tx1"/>
                </a:solidFill>
                <a:effectLst/>
                <a:uLnTx/>
                <a:uFillTx/>
                <a:latin typeface="+mj-lt"/>
                <a:ea typeface="+mj-ea"/>
                <a:cs typeface="+mj-cs"/>
              </a:rPr>
              <a:t>Working with Files &amp; Custom GPTs</a:t>
            </a:r>
            <a:endParaRPr lang="en-US" sz="5200" kern="1200" noProof="0" dirty="0">
              <a:solidFill>
                <a:schemeClr val="tx1"/>
              </a:solidFill>
              <a:latin typeface="+mj-lt"/>
              <a:ea typeface="+mj-ea"/>
              <a:cs typeface="+mj-cs"/>
            </a:endParaRPr>
          </a:p>
        </p:txBody>
      </p:sp>
      <p:pic>
        <p:nvPicPr>
          <p:cNvPr id="11" name="Picture 10" descr="A screenshot of a computer&#10;&#10;Description automatically generated">
            <a:extLst>
              <a:ext uri="{FF2B5EF4-FFF2-40B4-BE49-F238E27FC236}">
                <a16:creationId xmlns:a16="http://schemas.microsoft.com/office/drawing/2014/main" id="{84DE9669-651E-2523-0C1B-0F8F85DF9D93}"/>
              </a:ext>
            </a:extLst>
          </p:cNvPr>
          <p:cNvPicPr>
            <a:picLocks noChangeAspect="1"/>
          </p:cNvPicPr>
          <p:nvPr/>
        </p:nvPicPr>
        <p:blipFill>
          <a:blip r:embed="rId2">
            <a:extLst>
              <a:ext uri="{28A0092B-C50C-407E-A947-70E740481C1C}">
                <a14:useLocalDpi xmlns:a14="http://schemas.microsoft.com/office/drawing/2010/main" val="0"/>
              </a:ext>
            </a:extLst>
          </a:blip>
          <a:srcRect t="11628"/>
          <a:stretch/>
        </p:blipFill>
        <p:spPr>
          <a:xfrm>
            <a:off x="641131" y="1286465"/>
            <a:ext cx="11098924" cy="5271989"/>
          </a:xfrm>
          <a:prstGeom prst="rect">
            <a:avLst/>
          </a:prstGeom>
        </p:spPr>
      </p:pic>
    </p:spTree>
    <p:extLst>
      <p:ext uri="{BB962C8B-B14F-4D97-AF65-F5344CB8AC3E}">
        <p14:creationId xmlns:p14="http://schemas.microsoft.com/office/powerpoint/2010/main" val="581742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icture Placeholder 29">
            <a:extLst>
              <a:ext uri="{FF2B5EF4-FFF2-40B4-BE49-F238E27FC236}">
                <a16:creationId xmlns:a16="http://schemas.microsoft.com/office/drawing/2014/main" id="{EFB2D17E-3C36-F735-E2BA-E75209F026A9}"/>
              </a:ext>
            </a:extLst>
          </p:cNvPr>
          <p:cNvSpPr>
            <a:spLocks noGrp="1"/>
          </p:cNvSpPr>
          <p:nvPr>
            <p:ph type="pic" sz="quarter" idx="21"/>
          </p:nvPr>
        </p:nvSpPr>
        <p:spPr/>
        <p:txBody>
          <a:bodyPr/>
          <a:lstStyle/>
          <a:p>
            <a:endParaRPr lang="en-US"/>
          </a:p>
        </p:txBody>
      </p:sp>
      <p:sp>
        <p:nvSpPr>
          <p:cNvPr id="8" name="Title 7">
            <a:extLst>
              <a:ext uri="{FF2B5EF4-FFF2-40B4-BE49-F238E27FC236}">
                <a16:creationId xmlns:a16="http://schemas.microsoft.com/office/drawing/2014/main" id="{1ADA5565-3FED-FF80-64BB-1F81C735C756}"/>
              </a:ext>
            </a:extLst>
          </p:cNvPr>
          <p:cNvSpPr>
            <a:spLocks noGrp="1"/>
          </p:cNvSpPr>
          <p:nvPr>
            <p:ph type="title"/>
          </p:nvPr>
        </p:nvSpPr>
        <p:spPr>
          <a:xfrm>
            <a:off x="618800" y="1524813"/>
            <a:ext cx="6050131" cy="1319336"/>
          </a:xfrm>
        </p:spPr>
        <p:txBody>
          <a:bodyPr/>
          <a:lstStyle/>
          <a:p>
            <a:r>
              <a:rPr lang="en-US" dirty="0"/>
              <a:t>ChatGPT &amp; LLMs</a:t>
            </a:r>
          </a:p>
        </p:txBody>
      </p:sp>
      <p:sp>
        <p:nvSpPr>
          <p:cNvPr id="10" name="Text Placeholder 9">
            <a:extLst>
              <a:ext uri="{FF2B5EF4-FFF2-40B4-BE49-F238E27FC236}">
                <a16:creationId xmlns:a16="http://schemas.microsoft.com/office/drawing/2014/main" id="{1C798E6E-6506-3439-D4ED-532023653860}"/>
              </a:ext>
            </a:extLst>
          </p:cNvPr>
          <p:cNvSpPr>
            <a:spLocks noGrp="1"/>
          </p:cNvSpPr>
          <p:nvPr>
            <p:ph type="body" sz="quarter" idx="16"/>
          </p:nvPr>
        </p:nvSpPr>
        <p:spPr>
          <a:xfrm>
            <a:off x="606700" y="3288646"/>
            <a:ext cx="6062231" cy="874496"/>
          </a:xfrm>
        </p:spPr>
        <p:txBody>
          <a:bodyPr>
            <a:normAutofit/>
          </a:bodyPr>
          <a:lstStyle/>
          <a:p>
            <a:r>
              <a:rPr lang="en-GB" dirty="0"/>
              <a:t>An Overview</a:t>
            </a:r>
          </a:p>
        </p:txBody>
      </p:sp>
      <p:sp>
        <p:nvSpPr>
          <p:cNvPr id="11" name="Text Placeholder 10">
            <a:extLst>
              <a:ext uri="{FF2B5EF4-FFF2-40B4-BE49-F238E27FC236}">
                <a16:creationId xmlns:a16="http://schemas.microsoft.com/office/drawing/2014/main" id="{5CB59181-DCBD-AAEF-4BBC-AD5986F1FD40}"/>
              </a:ext>
            </a:extLst>
          </p:cNvPr>
          <p:cNvSpPr>
            <a:spLocks noGrp="1"/>
          </p:cNvSpPr>
          <p:nvPr>
            <p:ph type="body" sz="quarter" idx="19"/>
          </p:nvPr>
        </p:nvSpPr>
        <p:spPr>
          <a:xfrm>
            <a:off x="606700" y="5083317"/>
            <a:ext cx="4801641" cy="241818"/>
          </a:xfrm>
        </p:spPr>
        <p:txBody>
          <a:bodyPr>
            <a:normAutofit/>
          </a:bodyPr>
          <a:lstStyle/>
          <a:p>
            <a:r>
              <a:rPr lang="en-GB" dirty="0"/>
              <a:t>4 April 2025</a:t>
            </a:r>
          </a:p>
        </p:txBody>
      </p:sp>
      <p:sp>
        <p:nvSpPr>
          <p:cNvPr id="31" name="Text Placeholder 30">
            <a:extLst>
              <a:ext uri="{FF2B5EF4-FFF2-40B4-BE49-F238E27FC236}">
                <a16:creationId xmlns:a16="http://schemas.microsoft.com/office/drawing/2014/main" id="{5C8F908E-FE0B-E153-ECF3-5E83D2F282D6}"/>
              </a:ext>
            </a:extLst>
          </p:cNvPr>
          <p:cNvSpPr>
            <a:spLocks noGrp="1"/>
          </p:cNvSpPr>
          <p:nvPr>
            <p:ph type="body" sz="quarter" idx="22"/>
          </p:nvPr>
        </p:nvSpPr>
        <p:spPr/>
        <p:txBody>
          <a:bodyPr/>
          <a:lstStyle/>
          <a:p>
            <a:endParaRPr lang="en-US"/>
          </a:p>
        </p:txBody>
      </p:sp>
      <p:pic>
        <p:nvPicPr>
          <p:cNvPr id="5" name="Picture 4">
            <a:extLst>
              <a:ext uri="{FF2B5EF4-FFF2-40B4-BE49-F238E27FC236}">
                <a16:creationId xmlns:a16="http://schemas.microsoft.com/office/drawing/2014/main" id="{58A71488-4CAA-6581-85C0-1206468DFDA0}"/>
              </a:ext>
            </a:extLst>
          </p:cNvPr>
          <p:cNvPicPr>
            <a:picLocks noChangeAspect="1"/>
          </p:cNvPicPr>
          <p:nvPr/>
        </p:nvPicPr>
        <p:blipFill>
          <a:blip r:embed="rId2"/>
          <a:stretch>
            <a:fillRect/>
          </a:stretch>
        </p:blipFill>
        <p:spPr>
          <a:xfrm>
            <a:off x="7505700" y="1053471"/>
            <a:ext cx="4686300" cy="4840899"/>
          </a:xfrm>
          <a:prstGeom prst="rect">
            <a:avLst/>
          </a:prstGeom>
          <a:ln>
            <a:solidFill>
              <a:schemeClr val="bg1"/>
            </a:solidFill>
          </a:ln>
        </p:spPr>
      </p:pic>
    </p:spTree>
    <p:extLst>
      <p:ext uri="{BB962C8B-B14F-4D97-AF65-F5344CB8AC3E}">
        <p14:creationId xmlns:p14="http://schemas.microsoft.com/office/powerpoint/2010/main" val="1145794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2F9F60A-08DD-ABBB-065F-D0073A757EF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kumimoji="0" lang="en-US" sz="5200" i="0" u="none" strike="noStrike" kern="1200" cap="none" spc="0" normalizeH="0" baseline="0" noProof="0" dirty="0">
                <a:ln>
                  <a:noFill/>
                </a:ln>
                <a:solidFill>
                  <a:schemeClr val="tx1"/>
                </a:solidFill>
                <a:effectLst/>
                <a:uLnTx/>
                <a:uFillTx/>
                <a:latin typeface="+mj-lt"/>
                <a:ea typeface="+mj-ea"/>
                <a:cs typeface="+mj-cs"/>
              </a:rPr>
              <a:t>Working with Files &amp; Custom GPTs</a:t>
            </a:r>
            <a:endParaRPr lang="en-US" sz="5200" kern="1200" noProof="0" dirty="0">
              <a:solidFill>
                <a:schemeClr val="tx1"/>
              </a:solidFill>
              <a:latin typeface="+mj-lt"/>
              <a:ea typeface="+mj-ea"/>
              <a:cs typeface="+mj-cs"/>
            </a:endParaRPr>
          </a:p>
        </p:txBody>
      </p:sp>
      <p:pic>
        <p:nvPicPr>
          <p:cNvPr id="4" name="Picture 3" descr="A screenshot of a computer&#10;&#10;Description automatically generated">
            <a:extLst>
              <a:ext uri="{FF2B5EF4-FFF2-40B4-BE49-F238E27FC236}">
                <a16:creationId xmlns:a16="http://schemas.microsoft.com/office/drawing/2014/main" id="{45B9EED4-24F1-D516-3E2D-7AEE6DAF617B}"/>
              </a:ext>
            </a:extLst>
          </p:cNvPr>
          <p:cNvPicPr>
            <a:picLocks noChangeAspect="1"/>
          </p:cNvPicPr>
          <p:nvPr/>
        </p:nvPicPr>
        <p:blipFill>
          <a:blip r:embed="rId2">
            <a:extLst>
              <a:ext uri="{28A0092B-C50C-407E-A947-70E740481C1C}">
                <a14:useLocalDpi xmlns:a14="http://schemas.microsoft.com/office/drawing/2010/main" val="0"/>
              </a:ext>
            </a:extLst>
          </a:blip>
          <a:srcRect l="13750" t="13151" b="-2326"/>
          <a:stretch/>
        </p:blipFill>
        <p:spPr>
          <a:xfrm>
            <a:off x="1077311" y="1311278"/>
            <a:ext cx="9821917" cy="5458257"/>
          </a:xfrm>
          <a:prstGeom prst="rect">
            <a:avLst/>
          </a:prstGeom>
        </p:spPr>
      </p:pic>
    </p:spTree>
    <p:extLst>
      <p:ext uri="{BB962C8B-B14F-4D97-AF65-F5344CB8AC3E}">
        <p14:creationId xmlns:p14="http://schemas.microsoft.com/office/powerpoint/2010/main" val="3469540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B352E"/>
        </a:solidFill>
        <a:effectLst/>
      </p:bgPr>
    </p:bg>
    <p:spTree>
      <p:nvGrpSpPr>
        <p:cNvPr id="1" name=""/>
        <p:cNvGrpSpPr/>
        <p:nvPr/>
      </p:nvGrpSpPr>
      <p:grpSpPr>
        <a:xfrm>
          <a:off x="0" y="0"/>
          <a:ext cx="0" cy="0"/>
          <a:chOff x="0" y="0"/>
          <a:chExt cx="0" cy="0"/>
        </a:xfrm>
      </p:grpSpPr>
      <p:sp>
        <p:nvSpPr>
          <p:cNvPr id="2" name="TextBox 2"/>
          <p:cNvSpPr txBox="1"/>
          <p:nvPr/>
        </p:nvSpPr>
        <p:spPr>
          <a:xfrm>
            <a:off x="1904552" y="994833"/>
            <a:ext cx="8382897" cy="2436564"/>
          </a:xfrm>
          <a:prstGeom prst="rect">
            <a:avLst/>
          </a:prstGeom>
        </p:spPr>
        <p:txBody>
          <a:bodyPr lIns="0" tIns="0" rIns="0" bIns="0" rtlCol="0" anchor="t">
            <a:spAutoFit/>
          </a:bodyPr>
          <a:lstStyle/>
          <a:p>
            <a:pPr algn="ctr" defTabSz="609630">
              <a:lnSpc>
                <a:spcPts val="9533"/>
              </a:lnSpc>
            </a:pPr>
            <a:r>
              <a:rPr lang="en-US" sz="8666" b="1" spc="-173" noProof="0" dirty="0">
                <a:solidFill>
                  <a:srgbClr val="F6F2E5"/>
                </a:solidFill>
                <a:latin typeface="Libre Baskerville Bold"/>
                <a:ea typeface="Libre Baskerville Bold"/>
                <a:cs typeface="Libre Baskerville Bold"/>
                <a:sym typeface="Libre Baskerville Bold"/>
              </a:rPr>
              <a:t>All About </a:t>
            </a:r>
            <a:r>
              <a:rPr lang="en-US" sz="8667" b="1" spc="-173" noProof="0" dirty="0">
                <a:solidFill>
                  <a:srgbClr val="F6F2E5"/>
                </a:solidFill>
                <a:latin typeface="Libre Baskerville Bold"/>
                <a:ea typeface="Libre Baskerville Bold"/>
                <a:cs typeface="Libre Baskerville Bold"/>
                <a:sym typeface="Libre Baskerville Bold"/>
              </a:rPr>
              <a:t>LLM API</a:t>
            </a:r>
          </a:p>
        </p:txBody>
      </p:sp>
      <p:pic>
        <p:nvPicPr>
          <p:cNvPr id="1034" name="Picture 10" descr="Api - Free computer icons">
            <a:extLst>
              <a:ext uri="{FF2B5EF4-FFF2-40B4-BE49-F238E27FC236}">
                <a16:creationId xmlns:a16="http://schemas.microsoft.com/office/drawing/2014/main" id="{DCD80E49-AF24-3B9F-6860-AF17FA3A9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581" y="4699000"/>
            <a:ext cx="1982839" cy="19828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
            <a:extLst>
              <a:ext uri="{FF2B5EF4-FFF2-40B4-BE49-F238E27FC236}">
                <a16:creationId xmlns:a16="http://schemas.microsoft.com/office/drawing/2014/main" id="{A929E0F1-7419-0820-1974-74948723EDC2}"/>
              </a:ext>
            </a:extLst>
          </p:cNvPr>
          <p:cNvSpPr txBox="1"/>
          <p:nvPr/>
        </p:nvSpPr>
        <p:spPr>
          <a:xfrm>
            <a:off x="1778001" y="3305098"/>
            <a:ext cx="8635999" cy="1521314"/>
          </a:xfrm>
          <a:prstGeom prst="rect">
            <a:avLst/>
          </a:prstGeom>
        </p:spPr>
        <p:txBody>
          <a:bodyPr wrap="square" lIns="0" tIns="0" rIns="0" bIns="0" rtlCol="0" anchor="t">
            <a:spAutoFit/>
          </a:bodyPr>
          <a:lstStyle/>
          <a:p>
            <a:pPr algn="ctr" defTabSz="609630">
              <a:lnSpc>
                <a:spcPts val="6534"/>
              </a:lnSpc>
            </a:pPr>
            <a:r>
              <a:rPr lang="en-US" sz="1867" i="1" noProof="0" dirty="0">
                <a:solidFill>
                  <a:srgbClr val="EEECE1"/>
                </a:solidFill>
                <a:latin typeface="Calibri"/>
              </a:rPr>
              <a:t>Learn to interact with, deploy, and utilize LLMs via APIs and local solutions</a:t>
            </a:r>
            <a:endParaRPr lang="en-US" sz="1867" noProof="0" dirty="0">
              <a:solidFill>
                <a:srgbClr val="EEECE1"/>
              </a:solidFill>
              <a:latin typeface="Calibri"/>
            </a:endParaRPr>
          </a:p>
          <a:p>
            <a:pPr algn="ctr" defTabSz="609630">
              <a:lnSpc>
                <a:spcPts val="6534"/>
              </a:lnSpc>
            </a:pPr>
            <a:endParaRPr lang="en-US" sz="1867" b="1" noProof="0" dirty="0">
              <a:solidFill>
                <a:srgbClr val="EEECE1"/>
              </a:solidFill>
              <a:latin typeface="Libre Baskerville Bold"/>
              <a:ea typeface="Libre Baskerville Bold"/>
              <a:cs typeface="Libre Baskerville Bold"/>
              <a:sym typeface="Libre Baskerville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34"/>
                                        </p:tgtEl>
                                        <p:attrNameLst>
                                          <p:attrName>style.visibility</p:attrName>
                                        </p:attrNameLst>
                                      </p:cBhvr>
                                      <p:to>
                                        <p:strVal val="visible"/>
                                      </p:to>
                                    </p:set>
                                    <p:animEffect transition="in" filter="fade">
                                      <p:cBhvr>
                                        <p:cTn id="10" dur="500"/>
                                        <p:tgtEl>
                                          <p:spTgt spid="10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F2E5"/>
        </a:solidFill>
        <a:effectLst/>
      </p:bgPr>
    </p:bg>
    <p:spTree>
      <p:nvGrpSpPr>
        <p:cNvPr id="1" name=""/>
        <p:cNvGrpSpPr/>
        <p:nvPr/>
      </p:nvGrpSpPr>
      <p:grpSpPr>
        <a:xfrm>
          <a:off x="0" y="0"/>
          <a:ext cx="0" cy="0"/>
          <a:chOff x="0" y="0"/>
          <a:chExt cx="0" cy="0"/>
        </a:xfrm>
      </p:grpSpPr>
      <p:sp>
        <p:nvSpPr>
          <p:cNvPr id="2" name="TextBox 2"/>
          <p:cNvSpPr txBox="1"/>
          <p:nvPr/>
        </p:nvSpPr>
        <p:spPr>
          <a:xfrm>
            <a:off x="685800" y="1600200"/>
            <a:ext cx="10490200" cy="4917565"/>
          </a:xfrm>
          <a:prstGeom prst="rect">
            <a:avLst/>
          </a:prstGeom>
        </p:spPr>
        <p:txBody>
          <a:bodyPr wrap="square" lIns="0" tIns="0" rIns="0" bIns="0" rtlCol="0" anchor="t">
            <a:spAutoFit/>
          </a:bodyPr>
          <a:lstStyle/>
          <a:p>
            <a:pPr marL="518184" lvl="1" indent="-259092" defTabSz="609630">
              <a:lnSpc>
                <a:spcPct val="150000"/>
              </a:lnSpc>
              <a:buFont typeface="Arial"/>
              <a:buChar char="•"/>
            </a:pPr>
            <a:r>
              <a:rPr lang="en-US" sz="2400" b="1" noProof="0" dirty="0">
                <a:solidFill>
                  <a:srgbClr val="3B352E"/>
                </a:solidFill>
                <a:latin typeface="Public Sans" panose="020B0604020202020204" charset="0"/>
                <a:ea typeface="Public Sans"/>
                <a:cs typeface="Public Sans"/>
                <a:sym typeface="Public Sans"/>
              </a:rPr>
              <a:t>What You’ll Learn Today:</a:t>
            </a:r>
          </a:p>
          <a:p>
            <a:pPr marL="822999" lvl="2" indent="-259092" defTabSz="609630">
              <a:lnSpc>
                <a:spcPct val="150000"/>
              </a:lnSpc>
              <a:buFont typeface="Arial"/>
              <a:buChar char="•"/>
            </a:pPr>
            <a:r>
              <a:rPr lang="en-US" sz="2400" noProof="0" dirty="0">
                <a:solidFill>
                  <a:srgbClr val="3B352E"/>
                </a:solidFill>
                <a:latin typeface="Public Sans" panose="020B0604020202020204" charset="0"/>
                <a:ea typeface="Public Sans"/>
                <a:cs typeface="Public Sans"/>
                <a:sym typeface="Public Sans"/>
              </a:rPr>
              <a:t>How to interact with popular LLM APIs</a:t>
            </a:r>
          </a:p>
          <a:p>
            <a:pPr marL="822999" lvl="2" indent="-259092" defTabSz="609630">
              <a:lnSpc>
                <a:spcPct val="150000"/>
              </a:lnSpc>
              <a:buFont typeface="Arial"/>
              <a:buChar char="•"/>
            </a:pPr>
            <a:r>
              <a:rPr lang="en-US" sz="2400" noProof="0" dirty="0">
                <a:solidFill>
                  <a:srgbClr val="3B352E"/>
                </a:solidFill>
                <a:latin typeface="Public Sans" panose="020B0604020202020204" charset="0"/>
                <a:ea typeface="Public Sans"/>
                <a:cs typeface="Public Sans"/>
                <a:sym typeface="Public Sans"/>
              </a:rPr>
              <a:t>How to run your local LLM (it’s easier than you think!)</a:t>
            </a:r>
          </a:p>
          <a:p>
            <a:pPr marL="822999" lvl="2" indent="-259092" defTabSz="609630">
              <a:lnSpc>
                <a:spcPct val="150000"/>
              </a:lnSpc>
              <a:buFont typeface="Arial"/>
              <a:buChar char="•"/>
            </a:pPr>
            <a:r>
              <a:rPr lang="en-US" sz="2400" noProof="0" dirty="0">
                <a:solidFill>
                  <a:srgbClr val="3B352E"/>
                </a:solidFill>
                <a:latin typeface="Public Sans" panose="020B0604020202020204" charset="0"/>
                <a:ea typeface="Public Sans"/>
                <a:cs typeface="Public Sans"/>
                <a:sym typeface="Public Sans"/>
              </a:rPr>
              <a:t>All code demonstration will be done in </a:t>
            </a:r>
            <a:r>
              <a:rPr lang="en-US" sz="2400" b="1" noProof="0" dirty="0">
                <a:solidFill>
                  <a:srgbClr val="3B352E"/>
                </a:solidFill>
                <a:latin typeface="Public Sans" panose="020B0604020202020204" charset="0"/>
                <a:ea typeface="Public Sans"/>
                <a:cs typeface="Public Sans"/>
                <a:sym typeface="Public Sans"/>
              </a:rPr>
              <a:t>Google </a:t>
            </a:r>
            <a:r>
              <a:rPr lang="en-US" sz="2400" b="1" noProof="0" dirty="0" err="1">
                <a:solidFill>
                  <a:srgbClr val="3B352E"/>
                </a:solidFill>
                <a:latin typeface="Public Sans" panose="020B0604020202020204" charset="0"/>
                <a:ea typeface="Public Sans"/>
                <a:cs typeface="Public Sans"/>
                <a:sym typeface="Public Sans"/>
              </a:rPr>
              <a:t>Colab</a:t>
            </a:r>
            <a:endParaRPr lang="en-US" sz="2400" b="1" noProof="0" dirty="0">
              <a:solidFill>
                <a:srgbClr val="3B352E"/>
              </a:solidFill>
              <a:latin typeface="Public Sans" panose="020B0604020202020204" charset="0"/>
              <a:ea typeface="Public Sans"/>
              <a:cs typeface="Public Sans"/>
              <a:sym typeface="Public Sans"/>
            </a:endParaRPr>
          </a:p>
          <a:p>
            <a:pPr marL="518184" lvl="1" indent="-259092" defTabSz="609630">
              <a:lnSpc>
                <a:spcPct val="150000"/>
              </a:lnSpc>
              <a:buFont typeface="Arial"/>
              <a:buChar char="•"/>
            </a:pPr>
            <a:r>
              <a:rPr lang="en-US" sz="2400" b="1" noProof="0" dirty="0">
                <a:solidFill>
                  <a:prstClr val="black"/>
                </a:solidFill>
                <a:latin typeface="Public Sans" panose="020B0604020202020204" charset="0"/>
              </a:rPr>
              <a:t>APIs We’ll Focus On:</a:t>
            </a:r>
          </a:p>
          <a:p>
            <a:pPr marL="822999" lvl="2" indent="-259092" defTabSz="609630">
              <a:lnSpc>
                <a:spcPct val="150000"/>
              </a:lnSpc>
              <a:buFont typeface="Arial"/>
              <a:buChar char="•"/>
            </a:pPr>
            <a:r>
              <a:rPr lang="en-US" sz="2400" noProof="0" dirty="0">
                <a:solidFill>
                  <a:prstClr val="black"/>
                </a:solidFill>
                <a:latin typeface="Public Sans" panose="020B0604020202020204" charset="0"/>
              </a:rPr>
              <a:t>OpenAI</a:t>
            </a:r>
          </a:p>
          <a:p>
            <a:pPr marL="518184" lvl="1" indent="-259092" defTabSz="609630">
              <a:lnSpc>
                <a:spcPct val="150000"/>
              </a:lnSpc>
              <a:buFont typeface="Arial"/>
              <a:buChar char="•"/>
            </a:pPr>
            <a:r>
              <a:rPr lang="en-US" sz="2400" b="1" noProof="0" dirty="0">
                <a:solidFill>
                  <a:prstClr val="black"/>
                </a:solidFill>
                <a:latin typeface="Public Sans" panose="020B0604020202020204" charset="0"/>
              </a:rPr>
              <a:t>Local Deployment:</a:t>
            </a:r>
          </a:p>
          <a:p>
            <a:pPr marL="822999" lvl="2" indent="-259092" defTabSz="609630">
              <a:lnSpc>
                <a:spcPct val="150000"/>
              </a:lnSpc>
              <a:buFont typeface="Arial"/>
              <a:buChar char="•"/>
            </a:pPr>
            <a:r>
              <a:rPr lang="en-US" sz="2400" noProof="0" dirty="0">
                <a:solidFill>
                  <a:prstClr val="black"/>
                </a:solidFill>
                <a:latin typeface="Public Sans" panose="020B0604020202020204" charset="0"/>
              </a:rPr>
              <a:t>Use </a:t>
            </a:r>
            <a:r>
              <a:rPr lang="en-US" sz="2400" noProof="0" dirty="0" err="1">
                <a:solidFill>
                  <a:prstClr val="black"/>
                </a:solidFill>
                <a:latin typeface="Public Sans" panose="020B0604020202020204" charset="0"/>
              </a:rPr>
              <a:t>vllm</a:t>
            </a:r>
            <a:r>
              <a:rPr lang="en-US" sz="2400" noProof="0" dirty="0">
                <a:solidFill>
                  <a:prstClr val="black"/>
                </a:solidFill>
                <a:latin typeface="Public Sans" panose="020B0604020202020204" charset="0"/>
              </a:rPr>
              <a:t> to run models efficiently on your own machine</a:t>
            </a:r>
          </a:p>
          <a:p>
            <a:pPr marL="822999" lvl="2" indent="-259092" defTabSz="609630">
              <a:lnSpc>
                <a:spcPct val="150000"/>
              </a:lnSpc>
              <a:buFont typeface="Arial"/>
              <a:buChar char="•"/>
            </a:pPr>
            <a:r>
              <a:rPr lang="en-US" sz="2400" noProof="0" dirty="0">
                <a:solidFill>
                  <a:prstClr val="black"/>
                </a:solidFill>
                <a:latin typeface="Public Sans" panose="020B0604020202020204" charset="0"/>
              </a:rPr>
              <a:t>Demo model: Distilled </a:t>
            </a:r>
            <a:r>
              <a:rPr lang="en-US" sz="2400" noProof="0" dirty="0" err="1">
                <a:solidFill>
                  <a:prstClr val="black"/>
                </a:solidFill>
                <a:latin typeface="Public Sans" panose="020B0604020202020204" charset="0"/>
              </a:rPr>
              <a:t>Deepseek</a:t>
            </a:r>
            <a:endParaRPr lang="en-US" sz="2400" noProof="0" dirty="0">
              <a:solidFill>
                <a:prstClr val="black"/>
              </a:solidFill>
              <a:latin typeface="Public Sans" panose="020B0604020202020204" charset="0"/>
            </a:endParaRPr>
          </a:p>
        </p:txBody>
      </p:sp>
      <p:sp>
        <p:nvSpPr>
          <p:cNvPr id="3" name="TextBox 3"/>
          <p:cNvSpPr txBox="1"/>
          <p:nvPr/>
        </p:nvSpPr>
        <p:spPr>
          <a:xfrm>
            <a:off x="685800" y="590550"/>
            <a:ext cx="8546053" cy="781561"/>
          </a:xfrm>
          <a:prstGeom prst="rect">
            <a:avLst/>
          </a:prstGeom>
        </p:spPr>
        <p:txBody>
          <a:bodyPr lIns="0" tIns="0" rIns="0" bIns="0" rtlCol="0" anchor="t">
            <a:spAutoFit/>
          </a:bodyPr>
          <a:lstStyle/>
          <a:p>
            <a:pPr defTabSz="609630">
              <a:lnSpc>
                <a:spcPts val="6534"/>
              </a:lnSpc>
            </a:pPr>
            <a:r>
              <a:rPr lang="en-US" sz="4667" b="1" noProof="0" dirty="0">
                <a:solidFill>
                  <a:srgbClr val="3B352E"/>
                </a:solidFill>
                <a:latin typeface="Libre Baskerville Bold"/>
                <a:ea typeface="Libre Baskerville Bold"/>
                <a:cs typeface="Libre Baskerville Bold"/>
                <a:sym typeface="Libre Baskerville Bold"/>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6F2E5"/>
        </a:solidFill>
        <a:effectLst/>
      </p:bgPr>
    </p:bg>
    <p:spTree>
      <p:nvGrpSpPr>
        <p:cNvPr id="1" name=""/>
        <p:cNvGrpSpPr/>
        <p:nvPr/>
      </p:nvGrpSpPr>
      <p:grpSpPr>
        <a:xfrm>
          <a:off x="0" y="0"/>
          <a:ext cx="0" cy="0"/>
          <a:chOff x="0" y="0"/>
          <a:chExt cx="0" cy="0"/>
        </a:xfrm>
      </p:grpSpPr>
      <p:sp>
        <p:nvSpPr>
          <p:cNvPr id="2" name="TextBox 2"/>
          <p:cNvSpPr txBox="1"/>
          <p:nvPr/>
        </p:nvSpPr>
        <p:spPr>
          <a:xfrm>
            <a:off x="685800" y="1498600"/>
            <a:ext cx="11099800" cy="4363567"/>
          </a:xfrm>
          <a:prstGeom prst="rect">
            <a:avLst/>
          </a:prstGeom>
        </p:spPr>
        <p:txBody>
          <a:bodyPr wrap="square" lIns="0" tIns="0" rIns="0" bIns="0" rtlCol="0" anchor="t">
            <a:spAutoFit/>
          </a:bodyPr>
          <a:lstStyle/>
          <a:p>
            <a:pPr marL="503790" lvl="1" indent="-251895" defTabSz="609630">
              <a:lnSpc>
                <a:spcPct val="150000"/>
              </a:lnSpc>
              <a:buFont typeface="Arial"/>
              <a:buChar char="•"/>
            </a:pPr>
            <a:r>
              <a:rPr lang="en-US" sz="2400" b="1" noProof="0" dirty="0">
                <a:solidFill>
                  <a:srgbClr val="3B352E"/>
                </a:solidFill>
                <a:latin typeface="Public Sans" panose="020B0604020202020204" charset="0"/>
                <a:ea typeface="Public Sans"/>
                <a:cs typeface="Public Sans"/>
                <a:sym typeface="Public Sans"/>
              </a:rPr>
              <a:t>What is an API?</a:t>
            </a:r>
          </a:p>
          <a:p>
            <a:pPr marL="808605" lvl="2" indent="-251895" defTabSz="609630">
              <a:lnSpc>
                <a:spcPct val="150000"/>
              </a:lnSpc>
              <a:buFont typeface="Arial"/>
              <a:buChar char="•"/>
            </a:pPr>
            <a:r>
              <a:rPr lang="en-US" sz="2400" noProof="0" dirty="0">
                <a:solidFill>
                  <a:prstClr val="black"/>
                </a:solidFill>
                <a:latin typeface="Public Sans" panose="020B0604020202020204" charset="0"/>
              </a:rPr>
              <a:t>API = </a:t>
            </a:r>
            <a:r>
              <a:rPr lang="en-US" sz="2400" i="1" noProof="0" dirty="0">
                <a:solidFill>
                  <a:prstClr val="black"/>
                </a:solidFill>
                <a:latin typeface="Public Sans" panose="020B0604020202020204" charset="0"/>
              </a:rPr>
              <a:t>Application Programming Interface</a:t>
            </a:r>
          </a:p>
          <a:p>
            <a:pPr marL="808605" lvl="2" indent="-251895" defTabSz="609630">
              <a:lnSpc>
                <a:spcPct val="150000"/>
              </a:lnSpc>
              <a:buFont typeface="Arial"/>
              <a:buChar char="•"/>
            </a:pPr>
            <a:r>
              <a:rPr lang="en-US" sz="2400" noProof="0" dirty="0">
                <a:solidFill>
                  <a:srgbClr val="3B352E"/>
                </a:solidFill>
                <a:latin typeface="Public Sans" panose="020B0604020202020204" charset="0"/>
                <a:ea typeface="Public Sans"/>
                <a:cs typeface="Public Sans"/>
                <a:sym typeface="Public Sans"/>
              </a:rPr>
              <a:t>Enables developers to access models and tools from external platforms </a:t>
            </a:r>
          </a:p>
          <a:p>
            <a:pPr marL="503790" lvl="1" indent="-251895" defTabSz="609630">
              <a:lnSpc>
                <a:spcPct val="150000"/>
              </a:lnSpc>
              <a:buFont typeface="Arial"/>
              <a:buChar char="•"/>
            </a:pPr>
            <a:r>
              <a:rPr lang="en-US" sz="2400" b="1" noProof="0" dirty="0">
                <a:solidFill>
                  <a:prstClr val="black"/>
                </a:solidFill>
                <a:latin typeface="Public Sans" panose="020B0604020202020204" charset="0"/>
              </a:rPr>
              <a:t>The OpenAI API</a:t>
            </a:r>
            <a:endParaRPr lang="en-US" sz="2400" b="1" noProof="0" dirty="0">
              <a:solidFill>
                <a:srgbClr val="3B352E"/>
              </a:solidFill>
              <a:latin typeface="Public Sans" panose="020B0604020202020204" charset="0"/>
              <a:ea typeface="Public Sans"/>
              <a:cs typeface="Public Sans"/>
              <a:sym typeface="Public Sans"/>
            </a:endParaRPr>
          </a:p>
          <a:p>
            <a:pPr marL="808605" lvl="2" indent="-251895" defTabSz="609630">
              <a:lnSpc>
                <a:spcPct val="150000"/>
              </a:lnSpc>
              <a:buFont typeface="Arial"/>
              <a:buChar char="•"/>
            </a:pPr>
            <a:r>
              <a:rPr lang="en-US" sz="2400" noProof="0" dirty="0">
                <a:solidFill>
                  <a:srgbClr val="3B352E"/>
                </a:solidFill>
                <a:latin typeface="Public Sans" panose="020B0604020202020204" charset="0"/>
                <a:ea typeface="Public Sans"/>
                <a:cs typeface="Public Sans"/>
                <a:sym typeface="Public Sans"/>
              </a:rPr>
              <a:t>A bridge to state-of-the-art models</a:t>
            </a:r>
          </a:p>
          <a:p>
            <a:pPr marL="808605" lvl="2" indent="-251895" defTabSz="609630">
              <a:lnSpc>
                <a:spcPct val="150000"/>
              </a:lnSpc>
              <a:buFont typeface="Arial"/>
              <a:buChar char="•"/>
            </a:pPr>
            <a:r>
              <a:rPr lang="en-US" sz="2400" noProof="0" dirty="0">
                <a:solidFill>
                  <a:srgbClr val="3B352E"/>
                </a:solidFill>
                <a:latin typeface="Public Sans" panose="020B0604020202020204" charset="0"/>
                <a:ea typeface="Public Sans"/>
                <a:cs typeface="Public Sans"/>
                <a:sym typeface="Public Sans"/>
              </a:rPr>
              <a:t>Authentication: </a:t>
            </a:r>
            <a:r>
              <a:rPr lang="en-US" sz="2400" noProof="0" dirty="0">
                <a:solidFill>
                  <a:prstClr val="black"/>
                </a:solidFill>
                <a:latin typeface="Public Sans" panose="020B0604020202020204" charset="0"/>
              </a:rPr>
              <a:t>Use an </a:t>
            </a:r>
            <a:r>
              <a:rPr lang="en-US" sz="2400" b="1" noProof="0" dirty="0">
                <a:solidFill>
                  <a:prstClr val="black"/>
                </a:solidFill>
                <a:latin typeface="Public Sans" panose="020B0604020202020204" charset="0"/>
              </a:rPr>
              <a:t>API key</a:t>
            </a:r>
            <a:r>
              <a:rPr lang="en-US" sz="2400" noProof="0" dirty="0">
                <a:solidFill>
                  <a:prstClr val="black"/>
                </a:solidFill>
                <a:latin typeface="Public Sans" panose="020B0604020202020204" charset="0"/>
              </a:rPr>
              <a:t> to verify and manage requests</a:t>
            </a:r>
            <a:endParaRPr lang="en-US" sz="2400" noProof="0" dirty="0">
              <a:solidFill>
                <a:srgbClr val="3B352E"/>
              </a:solidFill>
              <a:latin typeface="Public Sans" panose="020B0604020202020204" charset="0"/>
              <a:ea typeface="Public Sans"/>
              <a:cs typeface="Public Sans"/>
              <a:sym typeface="Public Sans"/>
            </a:endParaRPr>
          </a:p>
          <a:p>
            <a:pPr marL="503790" lvl="1" indent="-251895" defTabSz="609630">
              <a:lnSpc>
                <a:spcPct val="150000"/>
              </a:lnSpc>
              <a:buFont typeface="Arial"/>
              <a:buChar char="•"/>
            </a:pPr>
            <a:r>
              <a:rPr lang="en-US" sz="2400" b="1" noProof="0" dirty="0">
                <a:solidFill>
                  <a:srgbClr val="3B352E"/>
                </a:solidFill>
                <a:latin typeface="Public Sans" panose="020B0604020202020204" charset="0"/>
                <a:ea typeface="Public Sans Bold"/>
                <a:cs typeface="Public Sans Bold"/>
                <a:sym typeface="Public Sans Bold"/>
              </a:rPr>
              <a:t>Task Demo</a:t>
            </a:r>
            <a:endParaRPr lang="en-US" sz="2400" noProof="0" dirty="0">
              <a:solidFill>
                <a:srgbClr val="3B352E"/>
              </a:solidFill>
              <a:latin typeface="Public Sans" panose="020B0604020202020204" charset="0"/>
              <a:ea typeface="Public Sans"/>
              <a:cs typeface="Public Sans"/>
              <a:sym typeface="Public Sans"/>
            </a:endParaRPr>
          </a:p>
          <a:p>
            <a:pPr marL="808605" lvl="2" indent="-251895" defTabSz="609630">
              <a:lnSpc>
                <a:spcPct val="150000"/>
              </a:lnSpc>
              <a:buFont typeface="Arial"/>
              <a:buChar char="•"/>
            </a:pPr>
            <a:r>
              <a:rPr lang="en-US" sz="2400" noProof="0" dirty="0">
                <a:solidFill>
                  <a:srgbClr val="3B352E"/>
                </a:solidFill>
                <a:latin typeface="Public Sans" panose="020B0604020202020204" charset="0"/>
                <a:ea typeface="Public Sans"/>
                <a:cs typeface="Public Sans"/>
                <a:sym typeface="Public Sans"/>
              </a:rPr>
              <a:t> Generating SJT items for skills and abilities from ONET</a:t>
            </a:r>
          </a:p>
        </p:txBody>
      </p:sp>
      <p:sp>
        <p:nvSpPr>
          <p:cNvPr id="3" name="Freeform 3"/>
          <p:cNvSpPr/>
          <p:nvPr/>
        </p:nvSpPr>
        <p:spPr>
          <a:xfrm>
            <a:off x="3505201" y="3213230"/>
            <a:ext cx="425607" cy="431541"/>
          </a:xfrm>
          <a:custGeom>
            <a:avLst/>
            <a:gdLst/>
            <a:ahLst/>
            <a:cxnLst/>
            <a:rect l="l" t="t" r="r" b="b"/>
            <a:pathLst>
              <a:path w="638411" h="647311">
                <a:moveTo>
                  <a:pt x="0" y="0"/>
                </a:moveTo>
                <a:lnTo>
                  <a:pt x="638411" y="0"/>
                </a:lnTo>
                <a:lnTo>
                  <a:pt x="638411" y="647311"/>
                </a:lnTo>
                <a:lnTo>
                  <a:pt x="0" y="647311"/>
                </a:lnTo>
                <a:lnTo>
                  <a:pt x="0" y="0"/>
                </a:lnTo>
                <a:close/>
              </a:path>
            </a:pathLst>
          </a:custGeom>
          <a:blipFill>
            <a:blip r:embed="rId2"/>
            <a:stretch>
              <a:fillRect/>
            </a:stretch>
          </a:blipFill>
        </p:spPr>
        <p:txBody>
          <a:bodyPr/>
          <a:lstStyle/>
          <a:p>
            <a:pPr defTabSz="609630"/>
            <a:endParaRPr lang="en-US" sz="1200" noProof="0" dirty="0">
              <a:solidFill>
                <a:prstClr val="black"/>
              </a:solidFill>
              <a:latin typeface="Calibri"/>
            </a:endParaRPr>
          </a:p>
        </p:txBody>
      </p:sp>
      <p:sp>
        <p:nvSpPr>
          <p:cNvPr id="6" name="TextBox 6"/>
          <p:cNvSpPr txBox="1"/>
          <p:nvPr/>
        </p:nvSpPr>
        <p:spPr>
          <a:xfrm>
            <a:off x="685800" y="590550"/>
            <a:ext cx="8546053" cy="781561"/>
          </a:xfrm>
          <a:prstGeom prst="rect">
            <a:avLst/>
          </a:prstGeom>
        </p:spPr>
        <p:txBody>
          <a:bodyPr lIns="0" tIns="0" rIns="0" bIns="0" rtlCol="0" anchor="t">
            <a:spAutoFit/>
          </a:bodyPr>
          <a:lstStyle/>
          <a:p>
            <a:pPr defTabSz="609630">
              <a:lnSpc>
                <a:spcPts val="6534"/>
              </a:lnSpc>
            </a:pPr>
            <a:r>
              <a:rPr lang="en-US" sz="4667" b="1" noProof="0" dirty="0">
                <a:solidFill>
                  <a:srgbClr val="3B352E"/>
                </a:solidFill>
                <a:latin typeface="Libre Baskerville Bold"/>
                <a:ea typeface="Libre Baskerville Bold"/>
                <a:cs typeface="Libre Baskerville Bold"/>
                <a:sym typeface="Libre Baskerville Bold"/>
              </a:rPr>
              <a:t>Interacting with LLM API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par>
                                <p:cTn id="24" presetID="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fade">
                                      <p:cBhvr>
                                        <p:cTn id="40" dur="500"/>
                                        <p:tgtEl>
                                          <p:spTgt spid="2">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xEl>
                                              <p:pRg st="7" end="7"/>
                                            </p:txEl>
                                          </p:spTgt>
                                        </p:tgtEl>
                                        <p:attrNameLst>
                                          <p:attrName>style.visibility</p:attrName>
                                        </p:attrNameLst>
                                      </p:cBhvr>
                                      <p:to>
                                        <p:strVal val="visible"/>
                                      </p:to>
                                    </p:set>
                                    <p:animEffect transition="in" filter="fade">
                                      <p:cBhvr>
                                        <p:cTn id="4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6F2E5"/>
        </a:solidFill>
        <a:effectLst/>
      </p:bgPr>
    </p:bg>
    <p:spTree>
      <p:nvGrpSpPr>
        <p:cNvPr id="1" name=""/>
        <p:cNvGrpSpPr/>
        <p:nvPr/>
      </p:nvGrpSpPr>
      <p:grpSpPr>
        <a:xfrm>
          <a:off x="0" y="0"/>
          <a:ext cx="0" cy="0"/>
          <a:chOff x="0" y="0"/>
          <a:chExt cx="0" cy="0"/>
        </a:xfrm>
      </p:grpSpPr>
      <p:sp>
        <p:nvSpPr>
          <p:cNvPr id="2" name="TextBox 2"/>
          <p:cNvSpPr txBox="1"/>
          <p:nvPr/>
        </p:nvSpPr>
        <p:spPr>
          <a:xfrm>
            <a:off x="685800" y="1373717"/>
            <a:ext cx="10236200" cy="4363567"/>
          </a:xfrm>
          <a:prstGeom prst="rect">
            <a:avLst/>
          </a:prstGeom>
        </p:spPr>
        <p:txBody>
          <a:bodyPr wrap="square" lIns="0" tIns="0" rIns="0" bIns="0" rtlCol="0" anchor="t">
            <a:spAutoFit/>
          </a:bodyPr>
          <a:lstStyle/>
          <a:p>
            <a:pPr marL="503790" lvl="1" indent="-251895" defTabSz="609630">
              <a:lnSpc>
                <a:spcPct val="150000"/>
              </a:lnSpc>
              <a:buFont typeface="Arial"/>
              <a:buChar char="•"/>
            </a:pPr>
            <a:r>
              <a:rPr lang="en-US" sz="2400" b="1" noProof="0" dirty="0">
                <a:solidFill>
                  <a:srgbClr val="3B352E"/>
                </a:solidFill>
                <a:latin typeface="Public Sans" panose="020B0604020202020204" charset="0"/>
                <a:ea typeface="Public Sans"/>
                <a:cs typeface="Public Sans"/>
                <a:sym typeface="Public Sans"/>
              </a:rPr>
              <a:t>Why Run Locally?</a:t>
            </a:r>
          </a:p>
          <a:p>
            <a:pPr marL="808605" lvl="2" indent="-251895" defTabSz="609630">
              <a:lnSpc>
                <a:spcPct val="150000"/>
              </a:lnSpc>
              <a:buFont typeface="Arial"/>
              <a:buChar char="•"/>
            </a:pPr>
            <a:r>
              <a:rPr lang="en-US" sz="2400" noProof="0" dirty="0">
                <a:solidFill>
                  <a:srgbClr val="3B352E"/>
                </a:solidFill>
                <a:latin typeface="Public Sans" panose="020B0604020202020204" charset="0"/>
                <a:ea typeface="Public Sans"/>
                <a:cs typeface="Public Sans"/>
                <a:sym typeface="Public Sans"/>
              </a:rPr>
              <a:t>No rate limits or costs for API usage</a:t>
            </a:r>
          </a:p>
          <a:p>
            <a:pPr marL="808605" lvl="2" indent="-251895" defTabSz="609630">
              <a:lnSpc>
                <a:spcPct val="150000"/>
              </a:lnSpc>
              <a:buFont typeface="Arial"/>
              <a:buChar char="•"/>
            </a:pPr>
            <a:r>
              <a:rPr lang="en-US" sz="2400" noProof="0" dirty="0">
                <a:solidFill>
                  <a:srgbClr val="3B352E"/>
                </a:solidFill>
                <a:latin typeface="Public Sans" panose="020B0604020202020204" charset="0"/>
                <a:ea typeface="Public Sans"/>
                <a:cs typeface="Public Sans"/>
                <a:sym typeface="Public Sans"/>
              </a:rPr>
              <a:t>More privacy and customization</a:t>
            </a:r>
          </a:p>
          <a:p>
            <a:pPr marL="808605" lvl="2" indent="-251895" defTabSz="609630">
              <a:lnSpc>
                <a:spcPct val="150000"/>
              </a:lnSpc>
              <a:buFont typeface="Arial"/>
              <a:buChar char="•"/>
            </a:pPr>
            <a:r>
              <a:rPr lang="en-US" sz="2400" noProof="0" dirty="0">
                <a:solidFill>
                  <a:srgbClr val="3B352E"/>
                </a:solidFill>
                <a:latin typeface="Public Sans" panose="020B0604020202020204" charset="0"/>
                <a:ea typeface="Public Sans"/>
                <a:cs typeface="Public Sans"/>
                <a:sym typeface="Public Sans"/>
              </a:rPr>
              <a:t>Offline access</a:t>
            </a:r>
          </a:p>
          <a:p>
            <a:pPr marL="503790" lvl="1" indent="-251895" defTabSz="609630">
              <a:lnSpc>
                <a:spcPct val="150000"/>
              </a:lnSpc>
              <a:buFont typeface="Arial"/>
              <a:buChar char="•"/>
            </a:pPr>
            <a:r>
              <a:rPr lang="en-US" sz="2400" b="1" noProof="0" dirty="0">
                <a:solidFill>
                  <a:srgbClr val="3B352E"/>
                </a:solidFill>
                <a:latin typeface="Public Sans" panose="020B0604020202020204" charset="0"/>
                <a:ea typeface="Public Sans"/>
                <a:cs typeface="Public Sans"/>
                <a:sym typeface="Public Sans"/>
              </a:rPr>
              <a:t>Hugging Face</a:t>
            </a:r>
          </a:p>
          <a:p>
            <a:pPr marL="808605" lvl="2" indent="-251895" defTabSz="609630">
              <a:lnSpc>
                <a:spcPct val="150000"/>
              </a:lnSpc>
              <a:buFont typeface="Arial"/>
              <a:buChar char="•"/>
            </a:pPr>
            <a:r>
              <a:rPr lang="en-US" sz="2400" noProof="0" dirty="0">
                <a:solidFill>
                  <a:prstClr val="black"/>
                </a:solidFill>
                <a:latin typeface="Public Sans" panose="020B0604020202020204" charset="0"/>
              </a:rPr>
              <a:t>A central hub for thousands of open-source LLMs</a:t>
            </a:r>
          </a:p>
          <a:p>
            <a:pPr marL="808605" lvl="2" indent="-251895" defTabSz="609630">
              <a:lnSpc>
                <a:spcPct val="150000"/>
              </a:lnSpc>
              <a:buFont typeface="Arial"/>
              <a:buChar char="•"/>
            </a:pPr>
            <a:r>
              <a:rPr lang="en-US" sz="2400" noProof="0" dirty="0">
                <a:solidFill>
                  <a:prstClr val="black"/>
                </a:solidFill>
                <a:latin typeface="Public Sans" panose="020B0604020202020204" charset="0"/>
              </a:rPr>
              <a:t>Supports both full-precision and quantized models</a:t>
            </a:r>
            <a:endParaRPr lang="en-US" sz="2400" noProof="0" dirty="0">
              <a:solidFill>
                <a:srgbClr val="3B352E"/>
              </a:solidFill>
              <a:latin typeface="Public Sans" panose="020B0604020202020204" charset="0"/>
              <a:ea typeface="Public Sans"/>
              <a:cs typeface="Public Sans"/>
              <a:sym typeface="Public Sans"/>
            </a:endParaRPr>
          </a:p>
          <a:p>
            <a:pPr marL="503790" lvl="1" indent="-251895" defTabSz="609630">
              <a:lnSpc>
                <a:spcPct val="150000"/>
              </a:lnSpc>
              <a:buFont typeface="Arial"/>
              <a:buChar char="•"/>
            </a:pPr>
            <a:r>
              <a:rPr lang="en-US" sz="2400" b="1" noProof="0" dirty="0">
                <a:solidFill>
                  <a:srgbClr val="3B352E"/>
                </a:solidFill>
                <a:latin typeface="Public Sans" panose="020B0604020202020204" charset="0"/>
                <a:ea typeface="Public Sans Bold"/>
                <a:cs typeface="Public Sans Bold"/>
                <a:sym typeface="Public Sans Bold"/>
              </a:rPr>
              <a:t>Task Demo</a:t>
            </a:r>
            <a:r>
              <a:rPr lang="en-US" sz="2400" noProof="0" dirty="0">
                <a:solidFill>
                  <a:srgbClr val="3B352E"/>
                </a:solidFill>
                <a:latin typeface="Public Sans" panose="020B0604020202020204" charset="0"/>
                <a:ea typeface="Public Sans"/>
                <a:cs typeface="Public Sans"/>
                <a:sym typeface="Public Sans"/>
              </a:rPr>
              <a:t>: Generating SJT items for skills and abilities from ONET</a:t>
            </a:r>
          </a:p>
        </p:txBody>
      </p:sp>
      <p:sp>
        <p:nvSpPr>
          <p:cNvPr id="3" name="Freeform 3"/>
          <p:cNvSpPr/>
          <p:nvPr/>
        </p:nvSpPr>
        <p:spPr>
          <a:xfrm>
            <a:off x="9718662" y="1730227"/>
            <a:ext cx="2452035" cy="2452035"/>
          </a:xfrm>
          <a:custGeom>
            <a:avLst/>
            <a:gdLst/>
            <a:ahLst/>
            <a:cxnLst/>
            <a:rect l="l" t="t" r="r" b="b"/>
            <a:pathLst>
              <a:path w="3678052" h="3678052">
                <a:moveTo>
                  <a:pt x="0" y="0"/>
                </a:moveTo>
                <a:lnTo>
                  <a:pt x="3678052" y="0"/>
                </a:lnTo>
                <a:lnTo>
                  <a:pt x="3678052" y="3678052"/>
                </a:lnTo>
                <a:lnTo>
                  <a:pt x="0" y="3678052"/>
                </a:lnTo>
                <a:lnTo>
                  <a:pt x="0" y="0"/>
                </a:lnTo>
                <a:close/>
              </a:path>
            </a:pathLst>
          </a:custGeom>
          <a:blipFill>
            <a:blip r:embed="rId2"/>
            <a:stretch>
              <a:fillRect/>
            </a:stretch>
          </a:blipFill>
        </p:spPr>
        <p:txBody>
          <a:bodyPr/>
          <a:lstStyle/>
          <a:p>
            <a:pPr defTabSz="609630"/>
            <a:endParaRPr lang="en-US" sz="1200" noProof="0" dirty="0">
              <a:solidFill>
                <a:prstClr val="black"/>
              </a:solidFill>
              <a:latin typeface="Calibri"/>
            </a:endParaRPr>
          </a:p>
        </p:txBody>
      </p:sp>
      <p:sp>
        <p:nvSpPr>
          <p:cNvPr id="4" name="TextBox 4"/>
          <p:cNvSpPr txBox="1"/>
          <p:nvPr/>
        </p:nvSpPr>
        <p:spPr>
          <a:xfrm>
            <a:off x="685800" y="590550"/>
            <a:ext cx="8546053" cy="781561"/>
          </a:xfrm>
          <a:prstGeom prst="rect">
            <a:avLst/>
          </a:prstGeom>
        </p:spPr>
        <p:txBody>
          <a:bodyPr lIns="0" tIns="0" rIns="0" bIns="0" rtlCol="0" anchor="t">
            <a:spAutoFit/>
          </a:bodyPr>
          <a:lstStyle/>
          <a:p>
            <a:pPr defTabSz="609630">
              <a:lnSpc>
                <a:spcPts val="6534"/>
              </a:lnSpc>
            </a:pPr>
            <a:r>
              <a:rPr lang="en-US" sz="4667" b="1" noProof="0" dirty="0">
                <a:solidFill>
                  <a:srgbClr val="3B352E"/>
                </a:solidFill>
                <a:latin typeface="Libre Baskerville Bold"/>
                <a:ea typeface="Libre Baskerville Bold"/>
                <a:cs typeface="Libre Baskerville Bold"/>
                <a:sym typeface="Libre Baskerville Bold"/>
              </a:rPr>
              <a:t>Running your local LLM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B352E"/>
        </a:solidFill>
        <a:effectLst/>
      </p:bgPr>
    </p:bg>
    <p:spTree>
      <p:nvGrpSpPr>
        <p:cNvPr id="1" name=""/>
        <p:cNvGrpSpPr/>
        <p:nvPr/>
      </p:nvGrpSpPr>
      <p:grpSpPr>
        <a:xfrm>
          <a:off x="0" y="0"/>
          <a:ext cx="0" cy="0"/>
          <a:chOff x="0" y="0"/>
          <a:chExt cx="0" cy="0"/>
        </a:xfrm>
      </p:grpSpPr>
      <p:sp>
        <p:nvSpPr>
          <p:cNvPr id="2" name="TextBox 2"/>
          <p:cNvSpPr txBox="1"/>
          <p:nvPr/>
        </p:nvSpPr>
        <p:spPr>
          <a:xfrm>
            <a:off x="1929868" y="2915709"/>
            <a:ext cx="8332266" cy="900055"/>
          </a:xfrm>
          <a:prstGeom prst="rect">
            <a:avLst/>
          </a:prstGeom>
        </p:spPr>
        <p:txBody>
          <a:bodyPr lIns="0" tIns="0" rIns="0" bIns="0" rtlCol="0" anchor="t">
            <a:spAutoFit/>
          </a:bodyPr>
          <a:lstStyle/>
          <a:p>
            <a:pPr algn="ctr" defTabSz="609630">
              <a:lnSpc>
                <a:spcPts val="7467"/>
              </a:lnSpc>
              <a:defRPr/>
            </a:pPr>
            <a:r>
              <a:rPr lang="en-US" sz="5334" b="1" noProof="0" dirty="0">
                <a:solidFill>
                  <a:srgbClr val="F6F2E5"/>
                </a:solidFill>
                <a:latin typeface="Libre Baskerville Bold"/>
                <a:ea typeface="Libre Baskerville Bold"/>
                <a:cs typeface="Libre Baskerville Bold"/>
                <a:sym typeface="Libre Baskerville Bold"/>
              </a:rPr>
              <a:t>Let’s Do Some Coding!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A827-997B-2BA9-8F22-523E08F5DBF9}"/>
              </a:ext>
            </a:extLst>
          </p:cNvPr>
          <p:cNvSpPr>
            <a:spLocks noGrp="1"/>
          </p:cNvSpPr>
          <p:nvPr>
            <p:ph type="title"/>
          </p:nvPr>
        </p:nvSpPr>
        <p:spPr/>
        <p:txBody>
          <a:bodyPr/>
          <a:lstStyle/>
          <a:p>
            <a:r>
              <a:rPr lang="en-US" noProof="0" dirty="0"/>
              <a:t>Q&amp;A Resources</a:t>
            </a:r>
          </a:p>
        </p:txBody>
      </p:sp>
      <p:sp>
        <p:nvSpPr>
          <p:cNvPr id="3" name="Content Placeholder 2">
            <a:extLst>
              <a:ext uri="{FF2B5EF4-FFF2-40B4-BE49-F238E27FC236}">
                <a16:creationId xmlns:a16="http://schemas.microsoft.com/office/drawing/2014/main" id="{F6706CF9-E981-55C3-4F1C-C3649F229303}"/>
              </a:ext>
            </a:extLst>
          </p:cNvPr>
          <p:cNvSpPr>
            <a:spLocks noGrp="1"/>
          </p:cNvSpPr>
          <p:nvPr>
            <p:ph idx="1"/>
          </p:nvPr>
        </p:nvSpPr>
        <p:spPr>
          <a:xfrm>
            <a:off x="838200" y="1825625"/>
            <a:ext cx="6200775" cy="4351338"/>
          </a:xfrm>
        </p:spPr>
        <p:txBody>
          <a:bodyPr/>
          <a:lstStyle/>
          <a:p>
            <a:r>
              <a:rPr lang="en-US" noProof="0" dirty="0"/>
              <a:t>Q&amp;A</a:t>
            </a:r>
          </a:p>
          <a:p>
            <a:r>
              <a:rPr lang="en-US" noProof="0" dirty="0"/>
              <a:t>Slides available on </a:t>
            </a:r>
            <a:r>
              <a:rPr lang="en-US" b="1" noProof="0" dirty="0"/>
              <a:t>Whova</a:t>
            </a:r>
          </a:p>
          <a:p>
            <a:r>
              <a:rPr lang="en-US" noProof="0" dirty="0"/>
              <a:t>All materials (slides, code, and supplementary resources) found on </a:t>
            </a:r>
            <a:r>
              <a:rPr lang="en-US" b="1" noProof="0" dirty="0"/>
              <a:t>GitHub repo </a:t>
            </a:r>
            <a:r>
              <a:rPr lang="en-US" noProof="0" dirty="0"/>
              <a:t>here:</a:t>
            </a:r>
          </a:p>
          <a:p>
            <a:pPr marL="0" indent="0">
              <a:buNone/>
            </a:pPr>
            <a:r>
              <a:rPr lang="en-US" noProof="0" dirty="0">
                <a:hlinkClick r:id="rId2"/>
              </a:rPr>
              <a:t>https://github.com/karimhbadr1/SIOP_2025_LLMS_for_IOs_Masterclass</a:t>
            </a:r>
            <a:r>
              <a:rPr lang="en-US" noProof="0" dirty="0"/>
              <a:t> </a:t>
            </a:r>
          </a:p>
          <a:p>
            <a:endParaRPr lang="en-US" noProof="0" dirty="0"/>
          </a:p>
        </p:txBody>
      </p:sp>
      <p:pic>
        <p:nvPicPr>
          <p:cNvPr id="5" name="Picture 4" descr="A qr code with a dinosaur&#10;&#10;Description automatically generated">
            <a:extLst>
              <a:ext uri="{FF2B5EF4-FFF2-40B4-BE49-F238E27FC236}">
                <a16:creationId xmlns:a16="http://schemas.microsoft.com/office/drawing/2014/main" id="{D7F6DEF5-B4D8-4878-BC3F-C9A9A13D3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325" y="1285875"/>
            <a:ext cx="4286250" cy="4286250"/>
          </a:xfrm>
          <a:prstGeom prst="rect">
            <a:avLst/>
          </a:prstGeom>
          <a:ln w="76200">
            <a:solidFill>
              <a:srgbClr val="FF5747"/>
            </a:solidFill>
          </a:ln>
        </p:spPr>
      </p:pic>
    </p:spTree>
    <p:extLst>
      <p:ext uri="{BB962C8B-B14F-4D97-AF65-F5344CB8AC3E}">
        <p14:creationId xmlns:p14="http://schemas.microsoft.com/office/powerpoint/2010/main" val="1285967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01819-86F0-F71C-2278-C527A7193771}"/>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C774C96F-5035-0836-EC30-3C4E68601709}"/>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E115EB3E-0DBF-2AFC-6428-B654841F6A2E}"/>
              </a:ext>
            </a:extLst>
          </p:cNvPr>
          <p:cNvSpPr>
            <a:spLocks noGrp="1"/>
          </p:cNvSpPr>
          <p:nvPr>
            <p:ph type="title"/>
          </p:nvPr>
        </p:nvSpPr>
        <p:spPr>
          <a:xfrm>
            <a:off x="490809" y="566927"/>
            <a:ext cx="10675941" cy="500778"/>
          </a:xfrm>
        </p:spPr>
        <p:txBody>
          <a:bodyPr/>
          <a:lstStyle/>
          <a:p>
            <a:r>
              <a:rPr lang="en-US" dirty="0"/>
              <a:t>Could ChatGPT Have Written This?</a:t>
            </a:r>
            <a:endParaRPr lang="en-GB" dirty="0"/>
          </a:p>
        </p:txBody>
      </p:sp>
      <p:sp>
        <p:nvSpPr>
          <p:cNvPr id="5" name="Text Placeholder 4">
            <a:extLst>
              <a:ext uri="{FF2B5EF4-FFF2-40B4-BE49-F238E27FC236}">
                <a16:creationId xmlns:a16="http://schemas.microsoft.com/office/drawing/2014/main" id="{013C0656-1DCC-E708-B349-4C474629F323}"/>
              </a:ext>
            </a:extLst>
          </p:cNvPr>
          <p:cNvSpPr>
            <a:spLocks noGrp="1"/>
          </p:cNvSpPr>
          <p:nvPr>
            <p:ph type="body" sz="quarter" idx="27"/>
          </p:nvPr>
        </p:nvSpPr>
        <p:spPr>
          <a:xfrm>
            <a:off x="490809" y="2502695"/>
            <a:ext cx="10675948" cy="802014"/>
          </a:xfrm>
        </p:spPr>
        <p:txBody>
          <a:bodyPr/>
          <a:lstStyle/>
          <a:p>
            <a:pPr algn="ctr"/>
            <a:r>
              <a:rPr lang="en-GB" sz="2000" dirty="0"/>
              <a:t>Have you had to write anything this past year and wondered if ChatGPT could do it faster?</a:t>
            </a:r>
          </a:p>
        </p:txBody>
      </p:sp>
      <p:pic>
        <p:nvPicPr>
          <p:cNvPr id="1026" name="Picture 2">
            <a:extLst>
              <a:ext uri="{FF2B5EF4-FFF2-40B4-BE49-F238E27FC236}">
                <a16:creationId xmlns:a16="http://schemas.microsoft.com/office/drawing/2014/main" id="{93530877-7657-A961-5E7B-95AE6D682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4537" y="399623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8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84E490-3032-E4D9-E596-46F38AEDA703}"/>
              </a:ext>
            </a:extLst>
          </p:cNvPr>
          <p:cNvSpPr>
            <a:spLocks noGrp="1"/>
          </p:cNvSpPr>
          <p:nvPr>
            <p:ph type="body" sz="quarter" idx="22"/>
          </p:nvPr>
        </p:nvSpPr>
        <p:spPr/>
        <p:txBody>
          <a:bodyPr/>
          <a:lstStyle/>
          <a:p>
            <a:endParaRPr lang="en-US"/>
          </a:p>
        </p:txBody>
      </p:sp>
      <p:sp>
        <p:nvSpPr>
          <p:cNvPr id="2" name="Title 1">
            <a:extLst>
              <a:ext uri="{FF2B5EF4-FFF2-40B4-BE49-F238E27FC236}">
                <a16:creationId xmlns:a16="http://schemas.microsoft.com/office/drawing/2014/main" id="{59D1F941-8905-D574-CD15-0797EB0F4847}"/>
              </a:ext>
            </a:extLst>
          </p:cNvPr>
          <p:cNvSpPr>
            <a:spLocks noGrp="1"/>
          </p:cNvSpPr>
          <p:nvPr>
            <p:ph type="title"/>
          </p:nvPr>
        </p:nvSpPr>
        <p:spPr>
          <a:xfrm>
            <a:off x="489599" y="565200"/>
            <a:ext cx="1778587" cy="943976"/>
          </a:xfrm>
        </p:spPr>
        <p:txBody>
          <a:bodyPr>
            <a:noAutofit/>
          </a:bodyPr>
          <a:lstStyle/>
          <a:p>
            <a:r>
              <a:rPr lang="en-US" dirty="0"/>
              <a:t>Overview Agenda</a:t>
            </a:r>
          </a:p>
        </p:txBody>
      </p:sp>
      <p:grpSp>
        <p:nvGrpSpPr>
          <p:cNvPr id="6" name="Group 5">
            <a:extLst>
              <a:ext uri="{FF2B5EF4-FFF2-40B4-BE49-F238E27FC236}">
                <a16:creationId xmlns:a16="http://schemas.microsoft.com/office/drawing/2014/main" id="{2057AFA3-85E4-D597-7CFA-281342581FE5}"/>
              </a:ext>
            </a:extLst>
          </p:cNvPr>
          <p:cNvGrpSpPr/>
          <p:nvPr/>
        </p:nvGrpSpPr>
        <p:grpSpPr>
          <a:xfrm>
            <a:off x="1987516" y="1625972"/>
            <a:ext cx="9350328" cy="666192"/>
            <a:chOff x="1967676" y="1603622"/>
            <a:chExt cx="9350328" cy="666192"/>
          </a:xfrm>
        </p:grpSpPr>
        <p:sp>
          <p:nvSpPr>
            <p:cNvPr id="7" name="Rectangle 6">
              <a:extLst>
                <a:ext uri="{FF2B5EF4-FFF2-40B4-BE49-F238E27FC236}">
                  <a16:creationId xmlns:a16="http://schemas.microsoft.com/office/drawing/2014/main" id="{893BC20D-08D8-BD9E-9A69-F5947614AE4F}"/>
                </a:ext>
              </a:extLst>
            </p:cNvPr>
            <p:cNvSpPr/>
            <p:nvPr userDrawn="1"/>
          </p:nvSpPr>
          <p:spPr>
            <a:xfrm>
              <a:off x="1967676" y="1603622"/>
              <a:ext cx="709439" cy="666192"/>
            </a:xfrm>
            <a:prstGeom prst="rect">
              <a:avLst/>
            </a:prstGeom>
            <a:solidFill>
              <a:srgbClr val="4685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Montserrat SemiBold" pitchFamily="2" charset="77"/>
                  <a:ea typeface="+mn-ea"/>
                  <a:cs typeface="+mn-cs"/>
                </a:rPr>
                <a:t>1</a:t>
              </a:r>
            </a:p>
          </p:txBody>
        </p:sp>
        <p:sp>
          <p:nvSpPr>
            <p:cNvPr id="8" name="Rectangle 7">
              <a:extLst>
                <a:ext uri="{FF2B5EF4-FFF2-40B4-BE49-F238E27FC236}">
                  <a16:creationId xmlns:a16="http://schemas.microsoft.com/office/drawing/2014/main" id="{095946AC-25A5-D3FA-7E65-023DB5F7330F}"/>
                </a:ext>
              </a:extLst>
            </p:cNvPr>
            <p:cNvSpPr/>
            <p:nvPr userDrawn="1"/>
          </p:nvSpPr>
          <p:spPr>
            <a:xfrm>
              <a:off x="2677115" y="1603622"/>
              <a:ext cx="8640889" cy="66619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271463"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Montserrat"/>
                  <a:ea typeface="+mn-ea"/>
                  <a:cs typeface="+mn-cs"/>
                </a:rPr>
                <a:t>Understand ChatGPT &amp; LLMs</a:t>
              </a:r>
              <a:endParaRPr kumimoji="0" lang="en-US" sz="1600" b="1" i="0" u="none" strike="noStrike" kern="1200" cap="none" spc="0" normalizeH="0" baseline="0" noProof="0" dirty="0">
                <a:ln>
                  <a:noFill/>
                </a:ln>
                <a:solidFill>
                  <a:srgbClr val="343434"/>
                </a:solidFill>
                <a:effectLst/>
                <a:uLnTx/>
                <a:uFillTx/>
                <a:latin typeface="Montserrat SemiBold" pitchFamily="2" charset="77"/>
                <a:ea typeface="+mn-ea"/>
                <a:cs typeface="+mn-cs"/>
              </a:endParaRPr>
            </a:p>
          </p:txBody>
        </p:sp>
      </p:grpSp>
      <p:grpSp>
        <p:nvGrpSpPr>
          <p:cNvPr id="15" name="Group 14">
            <a:extLst>
              <a:ext uri="{FF2B5EF4-FFF2-40B4-BE49-F238E27FC236}">
                <a16:creationId xmlns:a16="http://schemas.microsoft.com/office/drawing/2014/main" id="{86D9B358-7506-92E3-8575-A4A2F099C746}"/>
              </a:ext>
            </a:extLst>
          </p:cNvPr>
          <p:cNvGrpSpPr/>
          <p:nvPr/>
        </p:nvGrpSpPr>
        <p:grpSpPr>
          <a:xfrm>
            <a:off x="1987516" y="3502958"/>
            <a:ext cx="9350328" cy="666192"/>
            <a:chOff x="2201592" y="1603622"/>
            <a:chExt cx="9350328" cy="666192"/>
          </a:xfrm>
        </p:grpSpPr>
        <p:sp>
          <p:nvSpPr>
            <p:cNvPr id="16" name="Rectangle 15">
              <a:extLst>
                <a:ext uri="{FF2B5EF4-FFF2-40B4-BE49-F238E27FC236}">
                  <a16:creationId xmlns:a16="http://schemas.microsoft.com/office/drawing/2014/main" id="{344329AD-52E6-ABCD-4ED6-6DE979E66EDF}"/>
                </a:ext>
              </a:extLst>
            </p:cNvPr>
            <p:cNvSpPr/>
            <p:nvPr userDrawn="1"/>
          </p:nvSpPr>
          <p:spPr>
            <a:xfrm>
              <a:off x="2201592" y="1603622"/>
              <a:ext cx="709439" cy="666192"/>
            </a:xfrm>
            <a:prstGeom prst="rect">
              <a:avLst/>
            </a:prstGeom>
            <a:solidFill>
              <a:srgbClr val="4685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Montserrat SemiBold" pitchFamily="2" charset="77"/>
                  <a:ea typeface="+mn-ea"/>
                  <a:cs typeface="+mn-cs"/>
                </a:rPr>
                <a:t>3</a:t>
              </a:r>
            </a:p>
          </p:txBody>
        </p:sp>
        <p:sp>
          <p:nvSpPr>
            <p:cNvPr id="17" name="Rectangle 16">
              <a:extLst>
                <a:ext uri="{FF2B5EF4-FFF2-40B4-BE49-F238E27FC236}">
                  <a16:creationId xmlns:a16="http://schemas.microsoft.com/office/drawing/2014/main" id="{BD63FE31-BCF1-8DD7-3524-07C79ED99448}"/>
                </a:ext>
              </a:extLst>
            </p:cNvPr>
            <p:cNvSpPr/>
            <p:nvPr userDrawn="1"/>
          </p:nvSpPr>
          <p:spPr>
            <a:xfrm>
              <a:off x="2911031" y="1603622"/>
              <a:ext cx="8640889" cy="66619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271463"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Montserrat"/>
                  <a:ea typeface="+mn-ea"/>
                  <a:cs typeface="+mn-cs"/>
                </a:rPr>
                <a:t>Look ahead to what’s coming next</a:t>
              </a:r>
              <a:endParaRPr kumimoji="0" lang="en-US" sz="1600" b="1" i="0" u="none" strike="noStrike" kern="1200" cap="none" spc="0" normalizeH="0" baseline="0" noProof="0" dirty="0">
                <a:ln>
                  <a:noFill/>
                </a:ln>
                <a:solidFill>
                  <a:srgbClr val="343434"/>
                </a:solidFill>
                <a:effectLst/>
                <a:uLnTx/>
                <a:uFillTx/>
                <a:latin typeface="Montserrat SemiBold" pitchFamily="2" charset="77"/>
                <a:ea typeface="+mn-ea"/>
                <a:cs typeface="+mn-cs"/>
              </a:endParaRPr>
            </a:p>
          </p:txBody>
        </p:sp>
      </p:grpSp>
      <p:grpSp>
        <p:nvGrpSpPr>
          <p:cNvPr id="18" name="Group 17">
            <a:extLst>
              <a:ext uri="{FF2B5EF4-FFF2-40B4-BE49-F238E27FC236}">
                <a16:creationId xmlns:a16="http://schemas.microsoft.com/office/drawing/2014/main" id="{CD0B2FB9-5209-F909-319A-C6FCA6B9205F}"/>
              </a:ext>
            </a:extLst>
          </p:cNvPr>
          <p:cNvGrpSpPr/>
          <p:nvPr/>
        </p:nvGrpSpPr>
        <p:grpSpPr>
          <a:xfrm>
            <a:off x="1987516" y="2564465"/>
            <a:ext cx="9350328" cy="666192"/>
            <a:chOff x="2201592" y="1603622"/>
            <a:chExt cx="9350328" cy="666192"/>
          </a:xfrm>
        </p:grpSpPr>
        <p:sp>
          <p:nvSpPr>
            <p:cNvPr id="19" name="Rectangle 18">
              <a:extLst>
                <a:ext uri="{FF2B5EF4-FFF2-40B4-BE49-F238E27FC236}">
                  <a16:creationId xmlns:a16="http://schemas.microsoft.com/office/drawing/2014/main" id="{749A5659-B789-28AE-FD01-FBAB0237F06C}"/>
                </a:ext>
              </a:extLst>
            </p:cNvPr>
            <p:cNvSpPr/>
            <p:nvPr userDrawn="1"/>
          </p:nvSpPr>
          <p:spPr>
            <a:xfrm>
              <a:off x="2201592" y="1603622"/>
              <a:ext cx="709439" cy="666192"/>
            </a:xfrm>
            <a:prstGeom prst="rect">
              <a:avLst/>
            </a:prstGeom>
            <a:solidFill>
              <a:srgbClr val="4685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Montserrat SemiBold" pitchFamily="2" charset="77"/>
                  <a:ea typeface="+mn-ea"/>
                  <a:cs typeface="+mn-cs"/>
                </a:rPr>
                <a:t>2</a:t>
              </a:r>
            </a:p>
          </p:txBody>
        </p:sp>
        <p:sp>
          <p:nvSpPr>
            <p:cNvPr id="20" name="Rectangle 19">
              <a:extLst>
                <a:ext uri="{FF2B5EF4-FFF2-40B4-BE49-F238E27FC236}">
                  <a16:creationId xmlns:a16="http://schemas.microsoft.com/office/drawing/2014/main" id="{9E60A6F5-696B-61AF-3E67-CC859D4BE60E}"/>
                </a:ext>
              </a:extLst>
            </p:cNvPr>
            <p:cNvSpPr/>
            <p:nvPr userDrawn="1"/>
          </p:nvSpPr>
          <p:spPr>
            <a:xfrm>
              <a:off x="2911031" y="1603622"/>
              <a:ext cx="8640889" cy="66619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marL="271463"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43434"/>
                  </a:solidFill>
                  <a:effectLst/>
                  <a:uLnTx/>
                  <a:uFillTx/>
                  <a:latin typeface="Montserrat"/>
                  <a:ea typeface="+mn-ea"/>
                  <a:cs typeface="+mn-cs"/>
                </a:rPr>
                <a:t>Review recent developments in the commercial LLM service space</a:t>
              </a:r>
              <a:endParaRPr kumimoji="0" lang="en-US" sz="1600" b="0" i="0" u="none" strike="noStrike" kern="1200" cap="none" spc="0" normalizeH="0" baseline="0" noProof="0" dirty="0">
                <a:ln>
                  <a:noFill/>
                </a:ln>
                <a:solidFill>
                  <a:srgbClr val="343434"/>
                </a:solidFill>
                <a:effectLst/>
                <a:uLnTx/>
                <a:uFillTx/>
                <a:latin typeface="Montserrat SemiBold" pitchFamily="2" charset="77"/>
                <a:ea typeface="+mn-ea"/>
                <a:cs typeface="+mn-cs"/>
              </a:endParaRPr>
            </a:p>
          </p:txBody>
        </p:sp>
      </p:grpSp>
    </p:spTree>
    <p:extLst>
      <p:ext uri="{BB962C8B-B14F-4D97-AF65-F5344CB8AC3E}">
        <p14:creationId xmlns:p14="http://schemas.microsoft.com/office/powerpoint/2010/main" val="335685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8D086-CAC3-5B61-5776-F5224F8EB089}"/>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1119A55C-18C7-886C-B1D1-671C84E377D1}"/>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D28D9B25-39BB-3DAB-4AEA-2C35A07F1F59}"/>
              </a:ext>
            </a:extLst>
          </p:cNvPr>
          <p:cNvSpPr>
            <a:spLocks noGrp="1"/>
          </p:cNvSpPr>
          <p:nvPr>
            <p:ph type="title"/>
          </p:nvPr>
        </p:nvSpPr>
        <p:spPr>
          <a:xfrm>
            <a:off x="490809" y="566927"/>
            <a:ext cx="10675941" cy="500778"/>
          </a:xfrm>
        </p:spPr>
        <p:txBody>
          <a:bodyPr/>
          <a:lstStyle/>
          <a:p>
            <a:r>
              <a:rPr lang="en-US" dirty="0"/>
              <a:t>What is ChatGPT?</a:t>
            </a:r>
            <a:endParaRPr lang="en-GB" dirty="0"/>
          </a:p>
        </p:txBody>
      </p:sp>
      <p:sp>
        <p:nvSpPr>
          <p:cNvPr id="5" name="Text Placeholder 4">
            <a:extLst>
              <a:ext uri="{FF2B5EF4-FFF2-40B4-BE49-F238E27FC236}">
                <a16:creationId xmlns:a16="http://schemas.microsoft.com/office/drawing/2014/main" id="{C617D4FC-4808-39C8-002B-F9DF6E61131E}"/>
              </a:ext>
            </a:extLst>
          </p:cNvPr>
          <p:cNvSpPr>
            <a:spLocks noGrp="1"/>
          </p:cNvSpPr>
          <p:nvPr>
            <p:ph type="body" sz="quarter" idx="27"/>
          </p:nvPr>
        </p:nvSpPr>
        <p:spPr>
          <a:xfrm>
            <a:off x="490809" y="2502695"/>
            <a:ext cx="10675948" cy="3672031"/>
          </a:xfrm>
        </p:spPr>
        <p:txBody>
          <a:bodyPr/>
          <a:lstStyle/>
          <a:p>
            <a:pPr marL="342900" indent="-342900">
              <a:buFont typeface="Arial" panose="020B0604020202020204" pitchFamily="34" charset="0"/>
              <a:buChar char="•"/>
            </a:pPr>
            <a:r>
              <a:rPr lang="en-GB" sz="2000" dirty="0"/>
              <a:t>Commercial, publicly available artificial intelligence (AI) service</a:t>
            </a:r>
          </a:p>
          <a:p>
            <a:pPr marL="342900" indent="-342900">
              <a:buFont typeface="Arial" panose="020B0604020202020204" pitchFamily="34" charset="0"/>
              <a:buChar char="•"/>
            </a:pPr>
            <a:r>
              <a:rPr lang="en-GB" sz="2000" dirty="0"/>
              <a:t>Launched November 2022 by OpenAI</a:t>
            </a:r>
          </a:p>
          <a:p>
            <a:pPr marL="1083564" lvl="1" indent="-342900">
              <a:buFont typeface="Arial" panose="020B0604020202020204" pitchFamily="34" charset="0"/>
              <a:buChar char="•"/>
            </a:pPr>
            <a:r>
              <a:rPr lang="en-GB" sz="2000" dirty="0"/>
              <a:t>Reached 100M+ users in 2.5 months</a:t>
            </a:r>
          </a:p>
          <a:p>
            <a:pPr marL="342900" indent="-342900">
              <a:buFont typeface="Arial" panose="020B0604020202020204" pitchFamily="34" charset="0"/>
              <a:buChar char="•"/>
            </a:pPr>
            <a:r>
              <a:rPr lang="en-GB" sz="2000" dirty="0"/>
              <a:t>Generates any written content based on simple inputs</a:t>
            </a:r>
          </a:p>
          <a:p>
            <a:pPr marL="1083564" lvl="1" indent="-342900">
              <a:buFont typeface="Arial" panose="020B0604020202020204" pitchFamily="34" charset="0"/>
              <a:buChar char="•"/>
            </a:pPr>
            <a:r>
              <a:rPr lang="en-GB" sz="2000" dirty="0"/>
              <a:t>Source of knowledge</a:t>
            </a:r>
          </a:p>
          <a:p>
            <a:pPr marL="1083564" lvl="1" indent="-342900">
              <a:buFont typeface="Arial" panose="020B0604020202020204" pitchFamily="34" charset="0"/>
              <a:buChar char="•"/>
            </a:pPr>
            <a:r>
              <a:rPr lang="en-GB" sz="2000" dirty="0"/>
              <a:t>General chatting</a:t>
            </a:r>
          </a:p>
          <a:p>
            <a:pPr marL="1083564" lvl="1" indent="-342900">
              <a:buFont typeface="Arial" panose="020B0604020202020204" pitchFamily="34" charset="0"/>
              <a:buChar char="•"/>
            </a:pPr>
            <a:r>
              <a:rPr lang="en-GB" sz="2000" dirty="0"/>
              <a:t>Help with work – writing reports, lesson plans, etc.</a:t>
            </a:r>
          </a:p>
          <a:p>
            <a:pPr marL="1083564" lvl="1" indent="-342900">
              <a:buFont typeface="Arial" panose="020B0604020202020204" pitchFamily="34" charset="0"/>
              <a:buChar char="•"/>
            </a:pPr>
            <a:r>
              <a:rPr lang="en-GB" sz="2000" dirty="0"/>
              <a:t>Coding</a:t>
            </a:r>
          </a:p>
        </p:txBody>
      </p:sp>
    </p:spTree>
    <p:extLst>
      <p:ext uri="{BB962C8B-B14F-4D97-AF65-F5344CB8AC3E}">
        <p14:creationId xmlns:p14="http://schemas.microsoft.com/office/powerpoint/2010/main" val="27844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162B2-FF1A-2DE5-98FD-471BE7D96A3B}"/>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AA50670A-9758-E30B-300B-263B2DB2B4C8}"/>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D0C74A6A-880B-2451-6906-45D111512C3F}"/>
              </a:ext>
            </a:extLst>
          </p:cNvPr>
          <p:cNvSpPr>
            <a:spLocks noGrp="1"/>
          </p:cNvSpPr>
          <p:nvPr>
            <p:ph type="title"/>
          </p:nvPr>
        </p:nvSpPr>
        <p:spPr>
          <a:xfrm>
            <a:off x="490809" y="566927"/>
            <a:ext cx="10675941" cy="500778"/>
          </a:xfrm>
        </p:spPr>
        <p:txBody>
          <a:bodyPr/>
          <a:lstStyle/>
          <a:p>
            <a:r>
              <a:rPr lang="en-US" dirty="0"/>
              <a:t>How Does ChatGPT Work?</a:t>
            </a:r>
            <a:endParaRPr lang="en-GB" dirty="0"/>
          </a:p>
        </p:txBody>
      </p:sp>
      <p:sp>
        <p:nvSpPr>
          <p:cNvPr id="5" name="Text Placeholder 4">
            <a:extLst>
              <a:ext uri="{FF2B5EF4-FFF2-40B4-BE49-F238E27FC236}">
                <a16:creationId xmlns:a16="http://schemas.microsoft.com/office/drawing/2014/main" id="{3110D8E5-602A-F7B8-695E-AAD20744B3EA}"/>
              </a:ext>
            </a:extLst>
          </p:cNvPr>
          <p:cNvSpPr>
            <a:spLocks noGrp="1"/>
          </p:cNvSpPr>
          <p:nvPr>
            <p:ph type="body" sz="quarter" idx="27"/>
          </p:nvPr>
        </p:nvSpPr>
        <p:spPr>
          <a:xfrm>
            <a:off x="490802" y="1459773"/>
            <a:ext cx="10675948" cy="4679999"/>
          </a:xfrm>
        </p:spPr>
        <p:txBody>
          <a:bodyPr/>
          <a:lstStyle/>
          <a:p>
            <a:pPr marL="342900" indent="-342900">
              <a:buFont typeface="Arial" panose="020B0604020202020204" pitchFamily="34" charset="0"/>
              <a:buChar char="•"/>
            </a:pPr>
            <a:r>
              <a:rPr lang="en-GB" sz="2000" i="1" u="sng" dirty="0"/>
              <a:t>Generative AI</a:t>
            </a:r>
            <a:r>
              <a:rPr lang="en-GB" sz="2000" dirty="0"/>
              <a:t> – Generates content (output) based on a user prompt (input)</a:t>
            </a:r>
          </a:p>
          <a:p>
            <a:pPr marL="342900" indent="-342900">
              <a:buFont typeface="Arial" panose="020B0604020202020204" pitchFamily="34" charset="0"/>
              <a:buChar char="•"/>
            </a:pPr>
            <a:endParaRPr lang="en-GB" sz="2000" i="1" u="sng" dirty="0"/>
          </a:p>
          <a:p>
            <a:pPr marL="342900" indent="-342900">
              <a:buFont typeface="Arial" panose="020B0604020202020204" pitchFamily="34" charset="0"/>
              <a:buChar char="•"/>
            </a:pPr>
            <a:endParaRPr lang="en-GB" sz="2000" i="1" u="sng" dirty="0"/>
          </a:p>
          <a:p>
            <a:pPr marL="342900" indent="-342900">
              <a:buFont typeface="Arial" panose="020B0604020202020204" pitchFamily="34" charset="0"/>
              <a:buChar char="•"/>
            </a:pPr>
            <a:endParaRPr lang="en-GB" sz="2000" i="1" u="sng" dirty="0"/>
          </a:p>
          <a:p>
            <a:pPr marL="342900" indent="-342900">
              <a:buFont typeface="Arial" panose="020B0604020202020204" pitchFamily="34" charset="0"/>
              <a:buChar char="•"/>
            </a:pPr>
            <a:r>
              <a:rPr lang="en-GB" sz="2000" i="1" u="sng" dirty="0"/>
              <a:t>Large Language Model (LLM)</a:t>
            </a:r>
            <a:r>
              <a:rPr lang="en-GB" sz="2000" i="1" dirty="0"/>
              <a:t> – </a:t>
            </a:r>
            <a:r>
              <a:rPr lang="en-GB" sz="2000" dirty="0"/>
              <a:t>Generative AI model that uses text as input &amp; produces text as output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algn="ctr"/>
            <a:r>
              <a:rPr lang="en-GB" sz="1800" dirty="0"/>
              <a:t>*GPT = Generative Pretrained Transformer</a:t>
            </a:r>
          </a:p>
        </p:txBody>
      </p:sp>
      <p:graphicFrame>
        <p:nvGraphicFramePr>
          <p:cNvPr id="2" name="Diagram 1">
            <a:extLst>
              <a:ext uri="{FF2B5EF4-FFF2-40B4-BE49-F238E27FC236}">
                <a16:creationId xmlns:a16="http://schemas.microsoft.com/office/drawing/2014/main" id="{D13F9FD0-525E-9008-0612-45AED9DC072D}"/>
              </a:ext>
            </a:extLst>
          </p:cNvPr>
          <p:cNvGraphicFramePr/>
          <p:nvPr/>
        </p:nvGraphicFramePr>
        <p:xfrm>
          <a:off x="2449957" y="1755057"/>
          <a:ext cx="7292083" cy="1929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E377F84E-832E-BD8D-78E6-BB7918C51E4F}"/>
              </a:ext>
            </a:extLst>
          </p:cNvPr>
          <p:cNvGraphicFramePr/>
          <p:nvPr/>
        </p:nvGraphicFramePr>
        <p:xfrm>
          <a:off x="2449957" y="4046399"/>
          <a:ext cx="7292083" cy="17313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34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animEffect transition="in" filter="fade">
                                      <p:cBhvr>
                                        <p:cTn id="2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Graphic spid="2" grpId="0">
        <p:bldAsOne/>
      </p:bldGraphic>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A4B45-96CD-1331-32F0-F3EAD790FA21}"/>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3C7CC598-110B-D19E-0203-0CC33E216613}"/>
              </a:ext>
            </a:extLst>
          </p:cNvPr>
          <p:cNvSpPr>
            <a:spLocks noGrp="1"/>
          </p:cNvSpPr>
          <p:nvPr>
            <p:ph type="body" sz="quarter" idx="22"/>
          </p:nvPr>
        </p:nvSpPr>
        <p:spPr/>
        <p:txBody>
          <a:bodyPr/>
          <a:lstStyle/>
          <a:p>
            <a:endParaRPr lang="en-US"/>
          </a:p>
        </p:txBody>
      </p:sp>
      <p:sp>
        <p:nvSpPr>
          <p:cNvPr id="3" name="Title 2">
            <a:extLst>
              <a:ext uri="{FF2B5EF4-FFF2-40B4-BE49-F238E27FC236}">
                <a16:creationId xmlns:a16="http://schemas.microsoft.com/office/drawing/2014/main" id="{9B8F94A3-5D11-D8D2-0F78-D281A9BE0268}"/>
              </a:ext>
            </a:extLst>
          </p:cNvPr>
          <p:cNvSpPr>
            <a:spLocks noGrp="1"/>
          </p:cNvSpPr>
          <p:nvPr>
            <p:ph type="title"/>
          </p:nvPr>
        </p:nvSpPr>
        <p:spPr>
          <a:xfrm>
            <a:off x="490809" y="566927"/>
            <a:ext cx="10675941" cy="500778"/>
          </a:xfrm>
        </p:spPr>
        <p:txBody>
          <a:bodyPr/>
          <a:lstStyle/>
          <a:p>
            <a:r>
              <a:rPr lang="en-US" dirty="0"/>
              <a:t>Natural Language Processing (NLP)</a:t>
            </a:r>
            <a:endParaRPr lang="en-GB" dirty="0"/>
          </a:p>
        </p:txBody>
      </p:sp>
      <p:grpSp>
        <p:nvGrpSpPr>
          <p:cNvPr id="12" name="Group 11">
            <a:extLst>
              <a:ext uri="{FF2B5EF4-FFF2-40B4-BE49-F238E27FC236}">
                <a16:creationId xmlns:a16="http://schemas.microsoft.com/office/drawing/2014/main" id="{211AA8CB-AD74-4B8E-B0A1-C628865B2B0C}"/>
              </a:ext>
            </a:extLst>
          </p:cNvPr>
          <p:cNvGrpSpPr/>
          <p:nvPr/>
        </p:nvGrpSpPr>
        <p:grpSpPr>
          <a:xfrm>
            <a:off x="490809" y="2499710"/>
            <a:ext cx="4354440" cy="1684384"/>
            <a:chOff x="3918779" y="2935117"/>
            <a:chExt cx="4354440" cy="1684384"/>
          </a:xfrm>
        </p:grpSpPr>
        <p:sp>
          <p:nvSpPr>
            <p:cNvPr id="8" name="Freeform: Shape 7">
              <a:extLst>
                <a:ext uri="{FF2B5EF4-FFF2-40B4-BE49-F238E27FC236}">
                  <a16:creationId xmlns:a16="http://schemas.microsoft.com/office/drawing/2014/main" id="{21655F43-BABA-B6D7-172A-7EED8BC7B8DF}"/>
                </a:ext>
              </a:extLst>
            </p:cNvPr>
            <p:cNvSpPr/>
            <p:nvPr/>
          </p:nvSpPr>
          <p:spPr>
            <a:xfrm>
              <a:off x="3918779" y="2935117"/>
              <a:ext cx="2128886" cy="1684384"/>
            </a:xfrm>
            <a:custGeom>
              <a:avLst/>
              <a:gdLst>
                <a:gd name="connsiteX0" fmla="*/ 280787 w 1684384"/>
                <a:gd name="connsiteY0" fmla="*/ 0 h 2128886"/>
                <a:gd name="connsiteX1" fmla="*/ 1403597 w 1684384"/>
                <a:gd name="connsiteY1" fmla="*/ 0 h 2128886"/>
                <a:gd name="connsiteX2" fmla="*/ 1684384 w 1684384"/>
                <a:gd name="connsiteY2" fmla="*/ 280787 h 2128886"/>
                <a:gd name="connsiteX3" fmla="*/ 1684384 w 1684384"/>
                <a:gd name="connsiteY3" fmla="*/ 2128886 h 2128886"/>
                <a:gd name="connsiteX4" fmla="*/ 1684384 w 1684384"/>
                <a:gd name="connsiteY4" fmla="*/ 2128886 h 2128886"/>
                <a:gd name="connsiteX5" fmla="*/ 0 w 1684384"/>
                <a:gd name="connsiteY5" fmla="*/ 2128886 h 2128886"/>
                <a:gd name="connsiteX6" fmla="*/ 0 w 1684384"/>
                <a:gd name="connsiteY6" fmla="*/ 2128886 h 2128886"/>
                <a:gd name="connsiteX7" fmla="*/ 0 w 1684384"/>
                <a:gd name="connsiteY7" fmla="*/ 280787 h 2128886"/>
                <a:gd name="connsiteX8" fmla="*/ 280787 w 1684384"/>
                <a:gd name="connsiteY8" fmla="*/ 0 h 21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4384" h="2128886">
                  <a:moveTo>
                    <a:pt x="0" y="1774000"/>
                  </a:moveTo>
                  <a:lnTo>
                    <a:pt x="0" y="354886"/>
                  </a:lnTo>
                  <a:cubicBezTo>
                    <a:pt x="0" y="158889"/>
                    <a:pt x="99465" y="1"/>
                    <a:pt x="222160" y="1"/>
                  </a:cubicBezTo>
                  <a:lnTo>
                    <a:pt x="1684384" y="1"/>
                  </a:lnTo>
                  <a:lnTo>
                    <a:pt x="1684384" y="1"/>
                  </a:lnTo>
                  <a:lnTo>
                    <a:pt x="1684384" y="2128885"/>
                  </a:lnTo>
                  <a:lnTo>
                    <a:pt x="1684384" y="2128885"/>
                  </a:lnTo>
                  <a:lnTo>
                    <a:pt x="222160" y="2128885"/>
                  </a:lnTo>
                  <a:cubicBezTo>
                    <a:pt x="99465" y="2128885"/>
                    <a:pt x="0" y="1969997"/>
                    <a:pt x="0" y="1774000"/>
                  </a:cubicBezTo>
                  <a:close/>
                </a:path>
              </a:pathLst>
            </a:custGeom>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spcFirstLastPara="0" vert="horz" wrap="square" lIns="150820" tIns="196540" rIns="102870" bIns="196540" numCol="1" spcCol="1270" anchor="t"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343434"/>
                  </a:solidFill>
                  <a:effectLst/>
                  <a:uLnTx/>
                  <a:uFillTx/>
                  <a:latin typeface="Montserrat"/>
                  <a:ea typeface="+mn-ea"/>
                  <a:cs typeface="+mn-cs"/>
                </a:rPr>
                <a:t>Natural Language Understanding</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dirty="0">
                  <a:ln>
                    <a:noFill/>
                  </a:ln>
                  <a:solidFill>
                    <a:srgbClr val="343434"/>
                  </a:solidFill>
                  <a:effectLst/>
                  <a:uLnTx/>
                  <a:uFillTx/>
                  <a:latin typeface="Montserrat"/>
                  <a:ea typeface="+mn-ea"/>
                  <a:cs typeface="+mn-cs"/>
                </a:rPr>
                <a:t>Understanding written language</a:t>
              </a:r>
            </a:p>
          </p:txBody>
        </p:sp>
        <p:sp>
          <p:nvSpPr>
            <p:cNvPr id="9" name="Freeform: Shape 8">
              <a:extLst>
                <a:ext uri="{FF2B5EF4-FFF2-40B4-BE49-F238E27FC236}">
                  <a16:creationId xmlns:a16="http://schemas.microsoft.com/office/drawing/2014/main" id="{679B502E-B5BB-CBEF-869B-86969E374B10}"/>
                </a:ext>
              </a:extLst>
            </p:cNvPr>
            <p:cNvSpPr/>
            <p:nvPr/>
          </p:nvSpPr>
          <p:spPr>
            <a:xfrm>
              <a:off x="6144333" y="2935117"/>
              <a:ext cx="2128886" cy="1684384"/>
            </a:xfrm>
            <a:custGeom>
              <a:avLst/>
              <a:gdLst>
                <a:gd name="connsiteX0" fmla="*/ 280787 w 1684384"/>
                <a:gd name="connsiteY0" fmla="*/ 0 h 2128886"/>
                <a:gd name="connsiteX1" fmla="*/ 1403597 w 1684384"/>
                <a:gd name="connsiteY1" fmla="*/ 0 h 2128886"/>
                <a:gd name="connsiteX2" fmla="*/ 1684384 w 1684384"/>
                <a:gd name="connsiteY2" fmla="*/ 280787 h 2128886"/>
                <a:gd name="connsiteX3" fmla="*/ 1684384 w 1684384"/>
                <a:gd name="connsiteY3" fmla="*/ 2128886 h 2128886"/>
                <a:gd name="connsiteX4" fmla="*/ 1684384 w 1684384"/>
                <a:gd name="connsiteY4" fmla="*/ 2128886 h 2128886"/>
                <a:gd name="connsiteX5" fmla="*/ 0 w 1684384"/>
                <a:gd name="connsiteY5" fmla="*/ 2128886 h 2128886"/>
                <a:gd name="connsiteX6" fmla="*/ 0 w 1684384"/>
                <a:gd name="connsiteY6" fmla="*/ 2128886 h 2128886"/>
                <a:gd name="connsiteX7" fmla="*/ 0 w 1684384"/>
                <a:gd name="connsiteY7" fmla="*/ 280787 h 2128886"/>
                <a:gd name="connsiteX8" fmla="*/ 280787 w 1684384"/>
                <a:gd name="connsiteY8" fmla="*/ 0 h 21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4384" h="2128886">
                  <a:moveTo>
                    <a:pt x="1684384" y="354886"/>
                  </a:moveTo>
                  <a:lnTo>
                    <a:pt x="1684384" y="1774000"/>
                  </a:lnTo>
                  <a:cubicBezTo>
                    <a:pt x="1684384" y="1969997"/>
                    <a:pt x="1584919" y="2128885"/>
                    <a:pt x="1462224" y="2128885"/>
                  </a:cubicBezTo>
                  <a:lnTo>
                    <a:pt x="0" y="2128885"/>
                  </a:lnTo>
                  <a:lnTo>
                    <a:pt x="0" y="2128885"/>
                  </a:lnTo>
                  <a:lnTo>
                    <a:pt x="0" y="1"/>
                  </a:lnTo>
                  <a:lnTo>
                    <a:pt x="0" y="1"/>
                  </a:lnTo>
                  <a:lnTo>
                    <a:pt x="1462224" y="1"/>
                  </a:lnTo>
                  <a:cubicBezTo>
                    <a:pt x="1584919" y="1"/>
                    <a:pt x="1684384" y="158889"/>
                    <a:pt x="1684384" y="354886"/>
                  </a:cubicBezTo>
                  <a:close/>
                </a:path>
              </a:pathLst>
            </a:custGeom>
          </p:spPr>
          <p:style>
            <a:lnRef idx="2">
              <a:schemeClr val="lt1">
                <a:hueOff val="0"/>
                <a:satOff val="0"/>
                <a:lumOff val="0"/>
                <a:alphaOff val="0"/>
              </a:schemeClr>
            </a:lnRef>
            <a:fillRef idx="1">
              <a:schemeClr val="accent4">
                <a:tint val="50000"/>
                <a:hueOff val="-19455980"/>
                <a:satOff val="3389"/>
                <a:lumOff val="14681"/>
                <a:alphaOff val="0"/>
              </a:schemeClr>
            </a:fillRef>
            <a:effectRef idx="0">
              <a:schemeClr val="accent4">
                <a:tint val="50000"/>
                <a:hueOff val="-19455980"/>
                <a:satOff val="3389"/>
                <a:lumOff val="14681"/>
                <a:alphaOff val="0"/>
              </a:schemeClr>
            </a:effectRef>
            <a:fontRef idx="minor">
              <a:schemeClr val="lt1">
                <a:hueOff val="0"/>
                <a:satOff val="0"/>
                <a:lumOff val="0"/>
                <a:alphaOff val="0"/>
              </a:schemeClr>
            </a:fontRef>
          </p:style>
          <p:txBody>
            <a:bodyPr spcFirstLastPara="0" vert="horz" wrap="square" lIns="102870" tIns="196540" rIns="150820" bIns="196540" numCol="1" spcCol="1270" anchor="t"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343434"/>
                  </a:solidFill>
                  <a:effectLst/>
                  <a:uLnTx/>
                  <a:uFillTx/>
                  <a:latin typeface="Montserrat"/>
                  <a:ea typeface="+mn-ea"/>
                  <a:cs typeface="+mn-cs"/>
                </a:rPr>
                <a:t>Natural Language Generation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dirty="0">
                  <a:ln>
                    <a:noFill/>
                  </a:ln>
                  <a:solidFill>
                    <a:srgbClr val="343434"/>
                  </a:solidFill>
                  <a:effectLst/>
                  <a:uLnTx/>
                  <a:uFillTx/>
                  <a:latin typeface="Montserrat"/>
                  <a:ea typeface="+mn-ea"/>
                  <a:cs typeface="+mn-cs"/>
                </a:rPr>
                <a:t>Producing new written content</a:t>
              </a:r>
            </a:p>
          </p:txBody>
        </p:sp>
      </p:grpSp>
      <p:grpSp>
        <p:nvGrpSpPr>
          <p:cNvPr id="14" name="Group 13">
            <a:extLst>
              <a:ext uri="{FF2B5EF4-FFF2-40B4-BE49-F238E27FC236}">
                <a16:creationId xmlns:a16="http://schemas.microsoft.com/office/drawing/2014/main" id="{2478A8CB-7126-60E4-1CF9-1FBDE4DFA6C2}"/>
              </a:ext>
            </a:extLst>
          </p:cNvPr>
          <p:cNvGrpSpPr/>
          <p:nvPr/>
        </p:nvGrpSpPr>
        <p:grpSpPr>
          <a:xfrm>
            <a:off x="1555257" y="1487314"/>
            <a:ext cx="2225554" cy="3731734"/>
            <a:chOff x="4983227" y="1922721"/>
            <a:chExt cx="2225554" cy="3731734"/>
          </a:xfrm>
        </p:grpSpPr>
        <p:sp>
          <p:nvSpPr>
            <p:cNvPr id="10" name="Arrow: Circular 9">
              <a:extLst>
                <a:ext uri="{FF2B5EF4-FFF2-40B4-BE49-F238E27FC236}">
                  <a16:creationId xmlns:a16="http://schemas.microsoft.com/office/drawing/2014/main" id="{2DAB4EDE-E738-6E85-2953-EA08F4B6A18E}"/>
                </a:ext>
              </a:extLst>
            </p:cNvPr>
            <p:cNvSpPr/>
            <p:nvPr/>
          </p:nvSpPr>
          <p:spPr>
            <a:xfrm>
              <a:off x="4983227" y="1922721"/>
              <a:ext cx="2225554" cy="2225446"/>
            </a:xfrm>
            <a:prstGeom prst="circularArrow">
              <a:avLst>
                <a:gd name="adj1" fmla="val 12500"/>
                <a:gd name="adj2" fmla="val 1142322"/>
                <a:gd name="adj3" fmla="val 20457678"/>
                <a:gd name="adj4" fmla="val 10800000"/>
                <a:gd name="adj5" fmla="val 125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Arrow: Circular 10">
              <a:extLst>
                <a:ext uri="{FF2B5EF4-FFF2-40B4-BE49-F238E27FC236}">
                  <a16:creationId xmlns:a16="http://schemas.microsoft.com/office/drawing/2014/main" id="{DE63C84B-2B16-3111-406C-679E54BB819A}"/>
                </a:ext>
              </a:extLst>
            </p:cNvPr>
            <p:cNvSpPr/>
            <p:nvPr/>
          </p:nvSpPr>
          <p:spPr>
            <a:xfrm rot="10800000">
              <a:off x="4983227" y="3429009"/>
              <a:ext cx="2225554" cy="2225446"/>
            </a:xfrm>
            <a:prstGeom prst="circularArrow">
              <a:avLst>
                <a:gd name="adj1" fmla="val 12500"/>
                <a:gd name="adj2" fmla="val 1142322"/>
                <a:gd name="adj3" fmla="val 20457678"/>
                <a:gd name="adj4" fmla="val 10800000"/>
                <a:gd name="adj5" fmla="val 12500"/>
              </a:avLst>
            </a:prstGeom>
          </p:spPr>
          <p:style>
            <a:lnRef idx="2">
              <a:schemeClr val="lt1">
                <a:hueOff val="0"/>
                <a:satOff val="0"/>
                <a:lumOff val="0"/>
                <a:alphaOff val="0"/>
              </a:schemeClr>
            </a:lnRef>
            <a:fillRef idx="1">
              <a:schemeClr val="accent4">
                <a:hueOff val="-17970797"/>
                <a:satOff val="26584"/>
                <a:lumOff val="-981"/>
                <a:alphaOff val="0"/>
              </a:schemeClr>
            </a:fillRef>
            <a:effectRef idx="0">
              <a:schemeClr val="accent4">
                <a:hueOff val="-17970797"/>
                <a:satOff val="26584"/>
                <a:lumOff val="-981"/>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a:ea typeface="+mn-ea"/>
                <a:cs typeface="+mn-cs"/>
              </a:endParaRPr>
            </a:p>
          </p:txBody>
        </p:sp>
      </p:grpSp>
      <p:sp>
        <p:nvSpPr>
          <p:cNvPr id="15" name="TextBox 14">
            <a:extLst>
              <a:ext uri="{FF2B5EF4-FFF2-40B4-BE49-F238E27FC236}">
                <a16:creationId xmlns:a16="http://schemas.microsoft.com/office/drawing/2014/main" id="{7FE53E17-D763-36B8-866A-9F71375B5A13}"/>
              </a:ext>
            </a:extLst>
          </p:cNvPr>
          <p:cNvSpPr txBox="1"/>
          <p:nvPr/>
        </p:nvSpPr>
        <p:spPr>
          <a:xfrm>
            <a:off x="5260768" y="1436913"/>
            <a:ext cx="6056416" cy="42473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43434"/>
                </a:solidFill>
                <a:effectLst/>
                <a:uLnTx/>
                <a:uFillTx/>
                <a:latin typeface="Montserrat"/>
                <a:ea typeface="+mn-ea"/>
                <a:cs typeface="+mn-cs"/>
              </a:rPr>
              <a:t>Text Generation and Comprehension</a:t>
            </a:r>
            <a:r>
              <a:rPr kumimoji="0" lang="en-US" sz="1800" b="0" i="0" u="none" strike="noStrike" kern="1200" cap="none" spc="0" normalizeH="0" baseline="0" noProof="0" dirty="0">
                <a:ln>
                  <a:noFill/>
                </a:ln>
                <a:solidFill>
                  <a:srgbClr val="343434"/>
                </a:solidFill>
                <a:effectLst/>
                <a:uLnTx/>
                <a:uFillTx/>
                <a:latin typeface="Montserrat"/>
                <a:ea typeface="+mn-ea"/>
                <a:cs typeface="+mn-cs"/>
              </a:rPr>
              <a:t>: Crafting coherent and contextually relevant text based on input prompts.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43434"/>
              </a:solidFill>
              <a:effectLst/>
              <a:uLnTx/>
              <a:uFillTx/>
              <a:latin typeface="Montserra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43434"/>
                </a:solidFill>
                <a:effectLst/>
                <a:uLnTx/>
                <a:uFillTx/>
                <a:latin typeface="Montserrat"/>
                <a:ea typeface="+mn-ea"/>
                <a:cs typeface="+mn-cs"/>
              </a:rPr>
              <a:t>Question Answering and Reasoning</a:t>
            </a:r>
            <a:r>
              <a:rPr kumimoji="0" lang="en-US" sz="1800" b="0" i="0" u="none" strike="noStrike" kern="1200" cap="none" spc="0" normalizeH="0" baseline="0" noProof="0" dirty="0">
                <a:ln>
                  <a:noFill/>
                </a:ln>
                <a:solidFill>
                  <a:srgbClr val="343434"/>
                </a:solidFill>
                <a:effectLst/>
                <a:uLnTx/>
                <a:uFillTx/>
                <a:latin typeface="Montserrat"/>
                <a:ea typeface="+mn-ea"/>
                <a:cs typeface="+mn-cs"/>
              </a:rPr>
              <a:t>: Providing informative responses and engaging in complex problem-solving.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43434"/>
              </a:solidFill>
              <a:effectLst/>
              <a:uLnTx/>
              <a:uFillTx/>
              <a:latin typeface="Montserra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43434"/>
                </a:solidFill>
                <a:effectLst/>
                <a:uLnTx/>
                <a:uFillTx/>
                <a:latin typeface="Montserrat"/>
                <a:ea typeface="+mn-ea"/>
                <a:cs typeface="+mn-cs"/>
              </a:rPr>
              <a:t>Language Translation</a:t>
            </a:r>
            <a:r>
              <a:rPr kumimoji="0" lang="en-US" sz="1800" b="0" i="0" u="none" strike="noStrike" kern="1200" cap="none" spc="0" normalizeH="0" baseline="0" noProof="0" dirty="0">
                <a:ln>
                  <a:noFill/>
                </a:ln>
                <a:solidFill>
                  <a:srgbClr val="343434"/>
                </a:solidFill>
                <a:effectLst/>
                <a:uLnTx/>
                <a:uFillTx/>
                <a:latin typeface="Montserrat"/>
                <a:ea typeface="+mn-ea"/>
                <a:cs typeface="+mn-cs"/>
              </a:rPr>
              <a:t>: Converting text between languages while maintaining nuance and context.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43434"/>
              </a:solidFill>
              <a:effectLst/>
              <a:uLnTx/>
              <a:uFillTx/>
              <a:latin typeface="Montserra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43434"/>
                </a:solidFill>
                <a:effectLst/>
                <a:uLnTx/>
                <a:uFillTx/>
                <a:latin typeface="Montserrat"/>
                <a:ea typeface="+mn-ea"/>
                <a:cs typeface="+mn-cs"/>
              </a:rPr>
              <a:t>Summarization</a:t>
            </a:r>
            <a:r>
              <a:rPr kumimoji="0" lang="en-US" sz="1800" b="0" i="0" u="none" strike="noStrike" kern="1200" cap="none" spc="0" normalizeH="0" baseline="0" noProof="0" dirty="0">
                <a:ln>
                  <a:noFill/>
                </a:ln>
                <a:solidFill>
                  <a:srgbClr val="343434"/>
                </a:solidFill>
                <a:effectLst/>
                <a:uLnTx/>
                <a:uFillTx/>
                <a:latin typeface="Montserrat"/>
                <a:ea typeface="+mn-ea"/>
                <a:cs typeface="+mn-cs"/>
              </a:rPr>
              <a:t>: Condensing lengthy documents into concise summaries without losing essential information.</a:t>
            </a:r>
          </a:p>
        </p:txBody>
      </p:sp>
    </p:spTree>
    <p:extLst>
      <p:ext uri="{BB962C8B-B14F-4D97-AF65-F5344CB8AC3E}">
        <p14:creationId xmlns:p14="http://schemas.microsoft.com/office/powerpoint/2010/main" val="389334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Aon 2023">
      <a:dk1>
        <a:srgbClr val="262836"/>
      </a:dk1>
      <a:lt1>
        <a:srgbClr val="FFFFFF"/>
      </a:lt1>
      <a:dk2>
        <a:srgbClr val="101E7F"/>
      </a:dk2>
      <a:lt2>
        <a:srgbClr val="E5EFF0"/>
      </a:lt2>
      <a:accent1>
        <a:srgbClr val="46535E"/>
      </a:accent1>
      <a:accent2>
        <a:srgbClr val="29B0C3"/>
      </a:accent2>
      <a:accent3>
        <a:srgbClr val="007585"/>
      </a:accent3>
      <a:accent4>
        <a:srgbClr val="CDDBDE"/>
      </a:accent4>
      <a:accent5>
        <a:srgbClr val="73E2D8"/>
      </a:accent5>
      <a:accent6>
        <a:srgbClr val="0084BB"/>
      </a:accent6>
      <a:hlink>
        <a:srgbClr val="28AFC3"/>
      </a:hlink>
      <a:folHlink>
        <a:srgbClr val="28AFC3"/>
      </a:folHlink>
    </a:clrScheme>
    <a:fontScheme name="Aon 2023">
      <a:majorFont>
        <a:latin typeface="Helvetica Now Text"/>
        <a:ea typeface=""/>
        <a:cs typeface=""/>
      </a:majorFont>
      <a:minorFont>
        <a:latin typeface="Helvetica Now Tex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lgn="l" defTabSz="914319">
          <a:defRPr sz="2000" i="1" dirty="0">
            <a:solidFill>
              <a:srgbClr val="4D4F53"/>
            </a:solidFill>
            <a:latin typeface="Helvetica Now Text" panose="020B0504030202020204" pitchFamily="34" charset="0"/>
          </a:defRPr>
        </a:defPPr>
      </a:lstStyle>
    </a:spDef>
    <a:lnDef>
      <a:spPr>
        <a:ln w="25400">
          <a:solidFill>
            <a:schemeClr val="accent6"/>
          </a:solidFill>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algn="l">
          <a:lnSpc>
            <a:spcPct val="117000"/>
          </a:lnSpc>
          <a:spcAft>
            <a:spcPts val="1000"/>
          </a:spcAft>
          <a:defRPr sz="2000" dirty="0" smtClean="0">
            <a:latin typeface="Helvetica Now Text" panose="020B0504030202020204" pitchFamily="34" charset="0"/>
          </a:defRPr>
        </a:defPPr>
      </a:lstStyle>
    </a:txDef>
  </a:objectDefaults>
  <a:extraClrSchemeLst/>
  <a:custClrLst>
    <a:custClr name="Teal_Light">
      <a:srgbClr val="29B0C3"/>
    </a:custClr>
    <a:custClr name="Teal_Dark">
      <a:srgbClr val="007585"/>
    </a:custClr>
    <a:custClr name="Orange_Light">
      <a:srgbClr val="F25D00"/>
    </a:custClr>
    <a:custClr name="Orange_Dark">
      <a:srgbClr val="D14900"/>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ay_01">
      <a:srgbClr val="262836"/>
    </a:custClr>
    <a:custClr name="Gray_02">
      <a:srgbClr val="46535E"/>
    </a:custClr>
    <a:custClr name="Gray_03">
      <a:srgbClr val="5D6D78"/>
    </a:custClr>
    <a:custClr name="Gray_04">
      <a:srgbClr val="82939A"/>
    </a:custClr>
    <a:custClr name="Gray_05">
      <a:srgbClr val="ACC0C4"/>
    </a:custClr>
    <a:custClr name="Gray_06">
      <a:srgbClr val="CDDBDE"/>
    </a:custClr>
    <a:custClr name="Gray_07">
      <a:srgbClr val="E5EFF0"/>
    </a:custClr>
    <a:custClr name="Gray_08">
      <a:srgbClr val="EEF6F7"/>
    </a:custClr>
    <a:custClr name="Gray_09">
      <a:srgbClr val="F9FCFC"/>
    </a:custClr>
    <a:custClr name="BLANK">
      <a:srgbClr val="FFFFFF"/>
    </a:custClr>
    <a:custClr name="Aqua">
      <a:srgbClr val="73E2D8"/>
    </a:custClr>
    <a:custClr name="Teal">
      <a:srgbClr val="29B0C3"/>
    </a:custClr>
    <a:custClr name="Marine">
      <a:srgbClr val="0084BB"/>
    </a:custClr>
    <a:custClr name="Cobalt">
      <a:srgbClr val="0055A8"/>
    </a:custClr>
    <a:custClr name="Blue">
      <a:srgbClr val="101E7F"/>
    </a:custClr>
    <a:custClr name="Plum">
      <a:srgbClr val="6E027F"/>
    </a:custClr>
    <a:custClr name="Magenta">
      <a:srgbClr val="A70070"/>
    </a:custClr>
    <a:custClr name="Raspberry">
      <a:srgbClr val="D10058"/>
    </a:custClr>
    <a:custClr name="Red">
      <a:srgbClr val="EA2238"/>
    </a:custClr>
    <a:custClr name="Orange">
      <a:srgbClr val="F25D00"/>
    </a:custClr>
    <a:custClr name="Yellow">
      <a:srgbClr val="FFA600"/>
    </a:custClr>
    <a:custClr name="Lime">
      <a:srgbClr val="8ABD45"/>
    </a:custClr>
    <a:custClr name="Green">
      <a:srgbClr val="12A88A"/>
    </a:custClr>
  </a:custClrLst>
  <a:extLst>
    <a:ext uri="{05A4C25C-085E-4340-85A3-A5531E510DB2}">
      <thm15:themeFamily xmlns:thm15="http://schemas.microsoft.com/office/thememl/2012/main" name="Default Theme" id="{D3B0432C-233D-4C02-BE5F-76C246D054E8}" vid="{D640DCE0-EE9C-452F-B5D8-9BC4DB71422A}"/>
    </a:ext>
  </a:extLst>
</a:theme>
</file>

<file path=ppt/theme/theme4.xml><?xml version="1.0" encoding="utf-8"?>
<a:theme xmlns:a="http://schemas.openxmlformats.org/drawingml/2006/main" name="Theme2">
  <a:themeElements>
    <a:clrScheme name="ahl 2">
      <a:dk1>
        <a:srgbClr val="343434"/>
      </a:dk1>
      <a:lt1>
        <a:srgbClr val="FFFFFF"/>
      </a:lt1>
      <a:dk2>
        <a:srgbClr val="78D64B"/>
      </a:dk2>
      <a:lt2>
        <a:srgbClr val="D681BB"/>
      </a:lt2>
      <a:accent1>
        <a:srgbClr val="00BCE8"/>
      </a:accent1>
      <a:accent2>
        <a:srgbClr val="FFAE00"/>
      </a:accent2>
      <a:accent3>
        <a:srgbClr val="1B5700"/>
      </a:accent3>
      <a:accent4>
        <a:srgbClr val="891561"/>
      </a:accent4>
      <a:accent5>
        <a:srgbClr val="993600"/>
      </a:accent5>
      <a:accent6>
        <a:srgbClr val="005175"/>
      </a:accent6>
      <a:hlink>
        <a:srgbClr val="343434"/>
      </a:hlink>
      <a:folHlink>
        <a:srgbClr val="1B5700"/>
      </a:folHlink>
    </a:clrScheme>
    <a:fontScheme name="Custom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L Template 2025" id="{9744B2D1-DF20-4811-A39B-09C507BA3F18}" vid="{BE36C96B-C610-4B79-B6A7-53AD3B6B314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2068</TotalTime>
  <Words>3089</Words>
  <Application>Microsoft Office PowerPoint</Application>
  <PresentationFormat>Widescreen</PresentationFormat>
  <Paragraphs>377</Paragraphs>
  <Slides>46</Slides>
  <Notes>32</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46</vt:i4>
      </vt:variant>
    </vt:vector>
  </HeadingPairs>
  <TitlesOfParts>
    <vt:vector size="67" baseType="lpstr">
      <vt:lpstr>Aptos</vt:lpstr>
      <vt:lpstr>Aptos Display</vt:lpstr>
      <vt:lpstr>Arial</vt:lpstr>
      <vt:lpstr>Calibri</vt:lpstr>
      <vt:lpstr>Cambria Math</vt:lpstr>
      <vt:lpstr>Courier New</vt:lpstr>
      <vt:lpstr>Helvetica Neue Condensed Bold</vt:lpstr>
      <vt:lpstr>Helvetica Now Text</vt:lpstr>
      <vt:lpstr>Helvetica Now Text Light</vt:lpstr>
      <vt:lpstr>Libre Baskerville Bold</vt:lpstr>
      <vt:lpstr>Montserrat</vt:lpstr>
      <vt:lpstr>Montserrat Medium</vt:lpstr>
      <vt:lpstr>Montserrat SemiBold</vt:lpstr>
      <vt:lpstr>Public Sans</vt:lpstr>
      <vt:lpstr>Symbol</vt:lpstr>
      <vt:lpstr>System Font Regular</vt:lpstr>
      <vt:lpstr>Wingdings</vt:lpstr>
      <vt:lpstr>Office Theme</vt:lpstr>
      <vt:lpstr>1_Office Theme</vt:lpstr>
      <vt:lpstr>Default Theme</vt:lpstr>
      <vt:lpstr>Theme2</vt:lpstr>
      <vt:lpstr>LLMs for I/Os </vt:lpstr>
      <vt:lpstr>Introductions</vt:lpstr>
      <vt:lpstr>Agenda</vt:lpstr>
      <vt:lpstr>ChatGPT &amp; LLMs</vt:lpstr>
      <vt:lpstr>Could ChatGPT Have Written This?</vt:lpstr>
      <vt:lpstr>Overview Agenda</vt:lpstr>
      <vt:lpstr>What is ChatGPT?</vt:lpstr>
      <vt:lpstr>How Does ChatGPT Work?</vt:lpstr>
      <vt:lpstr>Natural Language Processing (NLP)</vt:lpstr>
      <vt:lpstr>It’s Not Just ChatGPT</vt:lpstr>
      <vt:lpstr>LLM Services are Evolving Quickly!</vt:lpstr>
      <vt:lpstr>Discussion Topics</vt:lpstr>
      <vt:lpstr>PowerPoint Presentation</vt:lpstr>
      <vt:lpstr>What is a prompt and what is prompt engineering?</vt:lpstr>
      <vt:lpstr>PowerPoint Presentation</vt:lpstr>
      <vt:lpstr>What are prompts used for?</vt:lpstr>
      <vt:lpstr>PowerPoint Presentation</vt:lpstr>
      <vt:lpstr>How to build a prompt – Basics </vt:lpstr>
      <vt:lpstr>Zero-shot vs. One-shot vs. Few-shot</vt:lpstr>
      <vt:lpstr>Chain-of-Thought (CoT)</vt:lpstr>
      <vt:lpstr>Two LLM types</vt:lpstr>
      <vt:lpstr>Reasoning models – o1 and o3-mini</vt:lpstr>
      <vt:lpstr>PowerPoint Presentation</vt:lpstr>
      <vt:lpstr>Prompt Templates</vt:lpstr>
      <vt:lpstr>How far can we go?</vt:lpstr>
      <vt:lpstr>Internet Searches &amp; Research with ChatGPT</vt:lpstr>
      <vt:lpstr>Internet Searches with ChatGPT</vt:lpstr>
      <vt:lpstr>ChatGPT as a System</vt:lpstr>
      <vt:lpstr>Internet Search: Interaction Modes</vt:lpstr>
      <vt:lpstr>Example: Searching for Recent Events</vt:lpstr>
      <vt:lpstr>PowerPoint Presentation</vt:lpstr>
      <vt:lpstr>Considerations for Internet Searches &amp; Research</vt:lpstr>
      <vt:lpstr>Considerations for Internet Searches &amp; Research</vt:lpstr>
      <vt:lpstr>Considerations for Internet Searches &amp; Research</vt:lpstr>
      <vt:lpstr>Considerations for Internet Searches &amp; Research</vt:lpstr>
      <vt:lpstr>Deep Research</vt:lpstr>
      <vt:lpstr>Working with Files &amp; Custom GPTs</vt:lpstr>
      <vt:lpstr>Working with Files &amp; Custom GPTs</vt:lpstr>
      <vt:lpstr>Working with Files &amp; Custom GPTs</vt:lpstr>
      <vt:lpstr>Working with Files &amp; Custom GPTs</vt:lpstr>
      <vt:lpstr>PowerPoint Presentation</vt:lpstr>
      <vt:lpstr>PowerPoint Presentation</vt:lpstr>
      <vt:lpstr>PowerPoint Presentation</vt:lpstr>
      <vt:lpstr>PowerPoint Presentation</vt:lpstr>
      <vt:lpstr>PowerPoint Presentation</vt:lpstr>
      <vt:lpstr>Q&amp;A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Karim Badr</dc:creator>
  <cp:lastModifiedBy>Matthew Bennett</cp:lastModifiedBy>
  <cp:revision>3</cp:revision>
  <dcterms:created xsi:type="dcterms:W3CDTF">2025-03-12T13:38:35Z</dcterms:created>
  <dcterms:modified xsi:type="dcterms:W3CDTF">2025-03-31T03:29:02Z</dcterms:modified>
</cp:coreProperties>
</file>